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0"/>
  </p:notesMasterIdLst>
  <p:handoutMasterIdLst>
    <p:handoutMasterId r:id="rId31"/>
  </p:handoutMasterIdLst>
  <p:sldIdLst>
    <p:sldId id="410" r:id="rId5"/>
    <p:sldId id="383" r:id="rId6"/>
    <p:sldId id="411" r:id="rId7"/>
    <p:sldId id="431" r:id="rId8"/>
    <p:sldId id="437" r:id="rId9"/>
    <p:sldId id="391" r:id="rId10"/>
    <p:sldId id="432" r:id="rId11"/>
    <p:sldId id="412" r:id="rId12"/>
    <p:sldId id="428" r:id="rId13"/>
    <p:sldId id="429" r:id="rId14"/>
    <p:sldId id="433" r:id="rId15"/>
    <p:sldId id="425" r:id="rId16"/>
    <p:sldId id="413" r:id="rId17"/>
    <p:sldId id="424" r:id="rId18"/>
    <p:sldId id="434" r:id="rId19"/>
    <p:sldId id="404" r:id="rId20"/>
    <p:sldId id="418" r:id="rId21"/>
    <p:sldId id="417" r:id="rId22"/>
    <p:sldId id="422" r:id="rId23"/>
    <p:sldId id="420" r:id="rId24"/>
    <p:sldId id="435" r:id="rId25"/>
    <p:sldId id="414" r:id="rId26"/>
    <p:sldId id="438" r:id="rId27"/>
    <p:sldId id="440" r:id="rId28"/>
    <p:sldId id="3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+ Index" id="{095D0DDB-DFC8-4619-8993-F4DB51360A3B}">
          <p14:sldIdLst>
            <p14:sldId id="410"/>
            <p14:sldId id="383"/>
          </p14:sldIdLst>
        </p14:section>
        <p14:section name="Introduction" id="{C0F1DC86-9047-47CA-A987-435C8EB52CEE}">
          <p14:sldIdLst>
            <p14:sldId id="411"/>
            <p14:sldId id="431"/>
            <p14:sldId id="437"/>
            <p14:sldId id="391"/>
            <p14:sldId id="432"/>
          </p14:sldIdLst>
        </p14:section>
        <p14:section name="Methodology" id="{384F0CAF-E4B3-48C6-9DF9-29D5545C0E27}">
          <p14:sldIdLst>
            <p14:sldId id="412"/>
            <p14:sldId id="428"/>
            <p14:sldId id="429"/>
            <p14:sldId id="433"/>
            <p14:sldId id="425"/>
          </p14:sldIdLst>
        </p14:section>
        <p14:section name="Experiments &amp; Results" id="{7E31A868-908D-451C-8A8F-38D9C264F590}">
          <p14:sldIdLst>
            <p14:sldId id="413"/>
            <p14:sldId id="424"/>
            <p14:sldId id="434"/>
            <p14:sldId id="404"/>
            <p14:sldId id="418"/>
            <p14:sldId id="417"/>
            <p14:sldId id="422"/>
            <p14:sldId id="420"/>
            <p14:sldId id="435"/>
          </p14:sldIdLst>
        </p14:section>
        <p14:section name="Conclusion &amp; Future Work" id="{04A97FBF-B645-4936-9322-FBE032DC4514}">
          <p14:sldIdLst>
            <p14:sldId id="414"/>
            <p14:sldId id="438"/>
            <p14:sldId id="440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D40"/>
    <a:srgbClr val="7CA655"/>
    <a:srgbClr val="FFF149"/>
    <a:srgbClr val="FFE549"/>
    <a:srgbClr val="98CC68"/>
    <a:srgbClr val="64DBEE"/>
    <a:srgbClr val="54B8C8"/>
    <a:srgbClr val="4495A2"/>
    <a:srgbClr val="F9D448"/>
    <a:srgbClr val="FFF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67452B-F2E0-4824-86D4-B031DE75FB20}" v="294" dt="2025-03-19T14:31:33.101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64" autoAdjust="0"/>
    <p:restoredTop sz="73867" autoAdjust="0"/>
  </p:normalViewPr>
  <p:slideViewPr>
    <p:cSldViewPr snapToGrid="0">
      <p:cViewPr varScale="1">
        <p:scale>
          <a:sx n="89" d="100"/>
          <a:sy n="89" d="100"/>
        </p:scale>
        <p:origin x="3418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, Massimo" userId="c6034213-fdeb-44d8-bf5d-e135aac08adb" providerId="ADAL" clId="{6067452B-F2E0-4824-86D4-B031DE75FB20}"/>
    <pc:docChg chg="undo redo custSel addSld delSld modSld delSection modSection">
      <pc:chgData name="Stefan, Massimo" userId="c6034213-fdeb-44d8-bf5d-e135aac08adb" providerId="ADAL" clId="{6067452B-F2E0-4824-86D4-B031DE75FB20}" dt="2025-03-19T14:31:38.516" v="4882" actId="14100"/>
      <pc:docMkLst>
        <pc:docMk/>
      </pc:docMkLst>
      <pc:sldChg chg="del">
        <pc:chgData name="Stefan, Massimo" userId="c6034213-fdeb-44d8-bf5d-e135aac08adb" providerId="ADAL" clId="{6067452B-F2E0-4824-86D4-B031DE75FB20}" dt="2025-03-19T14:00:36.896" v="4330" actId="18676"/>
        <pc:sldMkLst>
          <pc:docMk/>
          <pc:sldMk cId="2039059756" sldId="397"/>
        </pc:sldMkLst>
      </pc:sldChg>
      <pc:sldChg chg="del">
        <pc:chgData name="Stefan, Massimo" userId="c6034213-fdeb-44d8-bf5d-e135aac08adb" providerId="ADAL" clId="{6067452B-F2E0-4824-86D4-B031DE75FB20}" dt="2025-03-19T14:00:36.896" v="4330" actId="18676"/>
        <pc:sldMkLst>
          <pc:docMk/>
          <pc:sldMk cId="752428618" sldId="403"/>
        </pc:sldMkLst>
      </pc:sldChg>
      <pc:sldChg chg="addSp delSp modSp mod delAnim modAnim modNotesTx">
        <pc:chgData name="Stefan, Massimo" userId="c6034213-fdeb-44d8-bf5d-e135aac08adb" providerId="ADAL" clId="{6067452B-F2E0-4824-86D4-B031DE75FB20}" dt="2025-03-18T22:33:53.761" v="1343" actId="478"/>
        <pc:sldMkLst>
          <pc:docMk/>
          <pc:sldMk cId="1850768898" sldId="404"/>
        </pc:sldMkLst>
        <pc:picChg chg="mod">
          <ac:chgData name="Stefan, Massimo" userId="c6034213-fdeb-44d8-bf5d-e135aac08adb" providerId="ADAL" clId="{6067452B-F2E0-4824-86D4-B031DE75FB20}" dt="2025-03-18T20:41:53.506" v="85" actId="208"/>
          <ac:picMkLst>
            <pc:docMk/>
            <pc:sldMk cId="1850768898" sldId="404"/>
            <ac:picMk id="36" creationId="{ACB888C5-ECEB-126D-2EE5-B2F483AD9919}"/>
          </ac:picMkLst>
        </pc:picChg>
        <pc:inkChg chg="add">
          <ac:chgData name="Stefan, Massimo" userId="c6034213-fdeb-44d8-bf5d-e135aac08adb" providerId="ADAL" clId="{6067452B-F2E0-4824-86D4-B031DE75FB20}" dt="2025-03-18T21:28:48.527" v="273" actId="9405"/>
          <ac:inkMkLst>
            <pc:docMk/>
            <pc:sldMk cId="1850768898" sldId="404"/>
            <ac:inkMk id="4" creationId="{E0593C65-F279-C34D-6BF5-02D6D24777BE}"/>
          </ac:inkMkLst>
        </pc:inkChg>
        <pc:inkChg chg="add">
          <ac:chgData name="Stefan, Massimo" userId="c6034213-fdeb-44d8-bf5d-e135aac08adb" providerId="ADAL" clId="{6067452B-F2E0-4824-86D4-B031DE75FB20}" dt="2025-03-18T21:28:50.086" v="274" actId="9405"/>
          <ac:inkMkLst>
            <pc:docMk/>
            <pc:sldMk cId="1850768898" sldId="404"/>
            <ac:inkMk id="5" creationId="{245FA307-821A-D77E-0E14-66A400F87E27}"/>
          </ac:inkMkLst>
        </pc:inkChg>
        <pc:inkChg chg="add mod">
          <ac:chgData name="Stefan, Massimo" userId="c6034213-fdeb-44d8-bf5d-e135aac08adb" providerId="ADAL" clId="{6067452B-F2E0-4824-86D4-B031DE75FB20}" dt="2025-03-18T21:32:21.461" v="304" actId="1076"/>
          <ac:inkMkLst>
            <pc:docMk/>
            <pc:sldMk cId="1850768898" sldId="404"/>
            <ac:inkMk id="6" creationId="{6CCC7ECC-8004-530F-182C-E62D2D3DDD48}"/>
          </ac:inkMkLst>
        </pc:inkChg>
        <pc:inkChg chg="add">
          <ac:chgData name="Stefan, Massimo" userId="c6034213-fdeb-44d8-bf5d-e135aac08adb" providerId="ADAL" clId="{6067452B-F2E0-4824-86D4-B031DE75FB20}" dt="2025-03-18T21:28:56.999" v="276" actId="9405"/>
          <ac:inkMkLst>
            <pc:docMk/>
            <pc:sldMk cId="1850768898" sldId="404"/>
            <ac:inkMk id="7" creationId="{F41481E1-E075-8B11-4DEB-096562FC378F}"/>
          </ac:inkMkLst>
        </pc:inkChg>
        <pc:inkChg chg="add del">
          <ac:chgData name="Stefan, Massimo" userId="c6034213-fdeb-44d8-bf5d-e135aac08adb" providerId="ADAL" clId="{6067452B-F2E0-4824-86D4-B031DE75FB20}" dt="2025-03-18T21:32:57.113" v="308" actId="9405"/>
          <ac:inkMkLst>
            <pc:docMk/>
            <pc:sldMk cId="1850768898" sldId="404"/>
            <ac:inkMk id="8" creationId="{543A180A-E43D-8A5A-AB56-B0319A3BF1B7}"/>
          </ac:inkMkLst>
        </pc:inkChg>
        <pc:inkChg chg="add del">
          <ac:chgData name="Stefan, Massimo" userId="c6034213-fdeb-44d8-bf5d-e135aac08adb" providerId="ADAL" clId="{6067452B-F2E0-4824-86D4-B031DE75FB20}" dt="2025-03-18T21:32:56.695" v="307" actId="9405"/>
          <ac:inkMkLst>
            <pc:docMk/>
            <pc:sldMk cId="1850768898" sldId="404"/>
            <ac:inkMk id="9" creationId="{928D79F3-A447-082B-38B4-27CC0B9C515E}"/>
          </ac:inkMkLst>
        </pc:inkChg>
        <pc:inkChg chg="add del">
          <ac:chgData name="Stefan, Massimo" userId="c6034213-fdeb-44d8-bf5d-e135aac08adb" providerId="ADAL" clId="{6067452B-F2E0-4824-86D4-B031DE75FB20}" dt="2025-03-18T21:33:11.046" v="310" actId="9405"/>
          <ac:inkMkLst>
            <pc:docMk/>
            <pc:sldMk cId="1850768898" sldId="404"/>
            <ac:inkMk id="10" creationId="{330631FE-3EFA-DB08-C9C0-D10A8CE80EC6}"/>
          </ac:inkMkLst>
        </pc:inkChg>
        <pc:inkChg chg="add del">
          <ac:chgData name="Stefan, Massimo" userId="c6034213-fdeb-44d8-bf5d-e135aac08adb" providerId="ADAL" clId="{6067452B-F2E0-4824-86D4-B031DE75FB20}" dt="2025-03-18T22:33:52.778" v="1342" actId="478"/>
          <ac:inkMkLst>
            <pc:docMk/>
            <pc:sldMk cId="1850768898" sldId="404"/>
            <ac:inkMk id="11" creationId="{013B334D-07F9-92D4-16B4-E751C674A01F}"/>
          </ac:inkMkLst>
        </pc:inkChg>
        <pc:inkChg chg="add del">
          <ac:chgData name="Stefan, Massimo" userId="c6034213-fdeb-44d8-bf5d-e135aac08adb" providerId="ADAL" clId="{6067452B-F2E0-4824-86D4-B031DE75FB20}" dt="2025-03-18T21:33:16.813" v="313" actId="9405"/>
          <ac:inkMkLst>
            <pc:docMk/>
            <pc:sldMk cId="1850768898" sldId="404"/>
            <ac:inkMk id="12" creationId="{9D2469A5-BB14-AD90-7C67-DAAE40B59C96}"/>
          </ac:inkMkLst>
        </pc:inkChg>
        <pc:inkChg chg="add del">
          <ac:chgData name="Stefan, Massimo" userId="c6034213-fdeb-44d8-bf5d-e135aac08adb" providerId="ADAL" clId="{6067452B-F2E0-4824-86D4-B031DE75FB20}" dt="2025-03-18T21:33:18.792" v="315" actId="9405"/>
          <ac:inkMkLst>
            <pc:docMk/>
            <pc:sldMk cId="1850768898" sldId="404"/>
            <ac:inkMk id="13" creationId="{97322301-B2CE-0E8B-641C-D80DEEACF32E}"/>
          </ac:inkMkLst>
        </pc:inkChg>
        <pc:inkChg chg="add del">
          <ac:chgData name="Stefan, Massimo" userId="c6034213-fdeb-44d8-bf5d-e135aac08adb" providerId="ADAL" clId="{6067452B-F2E0-4824-86D4-B031DE75FB20}" dt="2025-03-18T21:33:22.624" v="317" actId="9405"/>
          <ac:inkMkLst>
            <pc:docMk/>
            <pc:sldMk cId="1850768898" sldId="404"/>
            <ac:inkMk id="14" creationId="{E2A54ADA-35DB-6E27-1BED-81166E2169CC}"/>
          </ac:inkMkLst>
        </pc:inkChg>
        <pc:inkChg chg="add del">
          <ac:chgData name="Stefan, Massimo" userId="c6034213-fdeb-44d8-bf5d-e135aac08adb" providerId="ADAL" clId="{6067452B-F2E0-4824-86D4-B031DE75FB20}" dt="2025-03-18T22:33:53.761" v="1343" actId="478"/>
          <ac:inkMkLst>
            <pc:docMk/>
            <pc:sldMk cId="1850768898" sldId="404"/>
            <ac:inkMk id="15" creationId="{569290D5-401C-E841-A883-8AD2D06E2C37}"/>
          </ac:inkMkLst>
        </pc:inkChg>
      </pc:sldChg>
      <pc:sldChg chg="del">
        <pc:chgData name="Stefan, Massimo" userId="c6034213-fdeb-44d8-bf5d-e135aac08adb" providerId="ADAL" clId="{6067452B-F2E0-4824-86D4-B031DE75FB20}" dt="2025-03-19T14:00:36.896" v="4330" actId="18676"/>
        <pc:sldMkLst>
          <pc:docMk/>
          <pc:sldMk cId="4127695141" sldId="405"/>
        </pc:sldMkLst>
      </pc:sldChg>
      <pc:sldChg chg="del">
        <pc:chgData name="Stefan, Massimo" userId="c6034213-fdeb-44d8-bf5d-e135aac08adb" providerId="ADAL" clId="{6067452B-F2E0-4824-86D4-B031DE75FB20}" dt="2025-03-19T14:00:36.896" v="4330" actId="18676"/>
        <pc:sldMkLst>
          <pc:docMk/>
          <pc:sldMk cId="3088225330" sldId="407"/>
        </pc:sldMkLst>
      </pc:sldChg>
      <pc:sldChg chg="modSp mod modNotesTx">
        <pc:chgData name="Stefan, Massimo" userId="c6034213-fdeb-44d8-bf5d-e135aac08adb" providerId="ADAL" clId="{6067452B-F2E0-4824-86D4-B031DE75FB20}" dt="2025-03-18T23:02:46.827" v="1643" actId="20577"/>
        <pc:sldMkLst>
          <pc:docMk/>
          <pc:sldMk cId="2999235469" sldId="417"/>
        </pc:sldMkLst>
        <pc:picChg chg="mod">
          <ac:chgData name="Stefan, Massimo" userId="c6034213-fdeb-44d8-bf5d-e135aac08adb" providerId="ADAL" clId="{6067452B-F2E0-4824-86D4-B031DE75FB20}" dt="2025-03-18T20:42:02.560" v="87" actId="208"/>
          <ac:picMkLst>
            <pc:docMk/>
            <pc:sldMk cId="2999235469" sldId="417"/>
            <ac:picMk id="1029" creationId="{1607E37B-B004-1E3A-0B7E-92176A2D140E}"/>
          </ac:picMkLst>
        </pc:picChg>
      </pc:sldChg>
      <pc:sldChg chg="addSp delSp modSp mod modNotesTx">
        <pc:chgData name="Stefan, Massimo" userId="c6034213-fdeb-44d8-bf5d-e135aac08adb" providerId="ADAL" clId="{6067452B-F2E0-4824-86D4-B031DE75FB20}" dt="2025-03-18T22:13:35.168" v="880" actId="20577"/>
        <pc:sldMkLst>
          <pc:docMk/>
          <pc:sldMk cId="2892100320" sldId="418"/>
        </pc:sldMkLst>
        <pc:picChg chg="ord">
          <ac:chgData name="Stefan, Massimo" userId="c6034213-fdeb-44d8-bf5d-e135aac08adb" providerId="ADAL" clId="{6067452B-F2E0-4824-86D4-B031DE75FB20}" dt="2025-03-18T21:52:58.246" v="508" actId="166"/>
          <ac:picMkLst>
            <pc:docMk/>
            <pc:sldMk cId="2892100320" sldId="418"/>
            <ac:picMk id="4" creationId="{10357826-17C4-FA58-413B-66D69E7007C2}"/>
          </ac:picMkLst>
        </pc:picChg>
        <pc:picChg chg="mod">
          <ac:chgData name="Stefan, Massimo" userId="c6034213-fdeb-44d8-bf5d-e135aac08adb" providerId="ADAL" clId="{6067452B-F2E0-4824-86D4-B031DE75FB20}" dt="2025-03-18T20:41:58.515" v="86" actId="208"/>
          <ac:picMkLst>
            <pc:docMk/>
            <pc:sldMk cId="2892100320" sldId="418"/>
            <ac:picMk id="55" creationId="{419C139F-1C3B-089F-40CC-D01A12AE8EBA}"/>
          </ac:picMkLst>
        </pc:picChg>
        <pc:inkChg chg="add del">
          <ac:chgData name="Stefan, Massimo" userId="c6034213-fdeb-44d8-bf5d-e135aac08adb" providerId="ADAL" clId="{6067452B-F2E0-4824-86D4-B031DE75FB20}" dt="2025-03-18T21:49:08.280" v="322" actId="9405"/>
          <ac:inkMkLst>
            <pc:docMk/>
            <pc:sldMk cId="2892100320" sldId="418"/>
            <ac:inkMk id="7" creationId="{85DBCDC3-4DD4-18CC-D2FC-EEC1DC36D1D0}"/>
          </ac:inkMkLst>
        </pc:inkChg>
      </pc:sldChg>
      <pc:sldChg chg="addSp delSp modSp mod delAnim modAnim">
        <pc:chgData name="Stefan, Massimo" userId="c6034213-fdeb-44d8-bf5d-e135aac08adb" providerId="ADAL" clId="{6067452B-F2E0-4824-86D4-B031DE75FB20}" dt="2025-03-18T23:11:52.533" v="1658"/>
        <pc:sldMkLst>
          <pc:docMk/>
          <pc:sldMk cId="2240058325" sldId="420"/>
        </pc:sldMkLst>
        <pc:spChg chg="del">
          <ac:chgData name="Stefan, Massimo" userId="c6034213-fdeb-44d8-bf5d-e135aac08adb" providerId="ADAL" clId="{6067452B-F2E0-4824-86D4-B031DE75FB20}" dt="2025-03-18T20:32:34.268" v="8" actId="478"/>
          <ac:spMkLst>
            <pc:docMk/>
            <pc:sldMk cId="2240058325" sldId="420"/>
            <ac:spMk id="4" creationId="{9ACFB2B7-7B4B-F4A9-6529-91FF1DCC0A4D}"/>
          </ac:spMkLst>
        </pc:spChg>
        <pc:spChg chg="del">
          <ac:chgData name="Stefan, Massimo" userId="c6034213-fdeb-44d8-bf5d-e135aac08adb" providerId="ADAL" clId="{6067452B-F2E0-4824-86D4-B031DE75FB20}" dt="2025-03-18T20:32:32.235" v="7" actId="478"/>
          <ac:spMkLst>
            <pc:docMk/>
            <pc:sldMk cId="2240058325" sldId="420"/>
            <ac:spMk id="5" creationId="{D952AF46-645F-2607-7A02-7983AD208D21}"/>
          </ac:spMkLst>
        </pc:spChg>
        <pc:spChg chg="add mod">
          <ac:chgData name="Stefan, Massimo" userId="c6034213-fdeb-44d8-bf5d-e135aac08adb" providerId="ADAL" clId="{6067452B-F2E0-4824-86D4-B031DE75FB20}" dt="2025-03-18T21:14:42.954" v="224" actId="1076"/>
          <ac:spMkLst>
            <pc:docMk/>
            <pc:sldMk cId="2240058325" sldId="420"/>
            <ac:spMk id="32" creationId="{7665FC43-5649-9782-9125-892487C50100}"/>
          </ac:spMkLst>
        </pc:spChg>
        <pc:spChg chg="add mod ord">
          <ac:chgData name="Stefan, Massimo" userId="c6034213-fdeb-44d8-bf5d-e135aac08adb" providerId="ADAL" clId="{6067452B-F2E0-4824-86D4-B031DE75FB20}" dt="2025-03-18T21:14:42.954" v="224" actId="1076"/>
          <ac:spMkLst>
            <pc:docMk/>
            <pc:sldMk cId="2240058325" sldId="420"/>
            <ac:spMk id="35" creationId="{B6DEC970-260B-CBE6-3EA5-5EC9F4F6A1D1}"/>
          </ac:spMkLst>
        </pc:spChg>
        <pc:spChg chg="add mod">
          <ac:chgData name="Stefan, Massimo" userId="c6034213-fdeb-44d8-bf5d-e135aac08adb" providerId="ADAL" clId="{6067452B-F2E0-4824-86D4-B031DE75FB20}" dt="2025-03-18T21:14:42.954" v="224" actId="1076"/>
          <ac:spMkLst>
            <pc:docMk/>
            <pc:sldMk cId="2240058325" sldId="420"/>
            <ac:spMk id="36" creationId="{10E7C280-B71E-A8A5-E69D-332C74AD7073}"/>
          </ac:spMkLst>
        </pc:spChg>
        <pc:spChg chg="add del mod">
          <ac:chgData name="Stefan, Massimo" userId="c6034213-fdeb-44d8-bf5d-e135aac08adb" providerId="ADAL" clId="{6067452B-F2E0-4824-86D4-B031DE75FB20}" dt="2025-03-18T21:17:43.221" v="260" actId="20577"/>
          <ac:spMkLst>
            <pc:docMk/>
            <pc:sldMk cId="2240058325" sldId="420"/>
            <ac:spMk id="40" creationId="{E73C7C2B-FD75-E1EA-4CC1-0EF8B0DA4274}"/>
          </ac:spMkLst>
        </pc:spChg>
        <pc:spChg chg="add mod">
          <ac:chgData name="Stefan, Massimo" userId="c6034213-fdeb-44d8-bf5d-e135aac08adb" providerId="ADAL" clId="{6067452B-F2E0-4824-86D4-B031DE75FB20}" dt="2025-03-18T21:14:42.954" v="224" actId="1076"/>
          <ac:spMkLst>
            <pc:docMk/>
            <pc:sldMk cId="2240058325" sldId="420"/>
            <ac:spMk id="53" creationId="{A5A78021-6D45-8E03-21A3-3A69797FFFBC}"/>
          </ac:spMkLst>
        </pc:spChg>
        <pc:spChg chg="add mod">
          <ac:chgData name="Stefan, Massimo" userId="c6034213-fdeb-44d8-bf5d-e135aac08adb" providerId="ADAL" clId="{6067452B-F2E0-4824-86D4-B031DE75FB20}" dt="2025-03-18T21:14:42.954" v="224" actId="1076"/>
          <ac:spMkLst>
            <pc:docMk/>
            <pc:sldMk cId="2240058325" sldId="420"/>
            <ac:spMk id="54" creationId="{5C9F2C58-E83B-AA48-4B17-CF0EC46C3B43}"/>
          </ac:spMkLst>
        </pc:spChg>
        <pc:spChg chg="add mod">
          <ac:chgData name="Stefan, Massimo" userId="c6034213-fdeb-44d8-bf5d-e135aac08adb" providerId="ADAL" clId="{6067452B-F2E0-4824-86D4-B031DE75FB20}" dt="2025-03-18T21:14:42.954" v="224" actId="1076"/>
          <ac:spMkLst>
            <pc:docMk/>
            <pc:sldMk cId="2240058325" sldId="420"/>
            <ac:spMk id="55" creationId="{EB2A139C-C2F0-9F21-C6D1-7E9153FCE09A}"/>
          </ac:spMkLst>
        </pc:spChg>
        <pc:spChg chg="mod">
          <ac:chgData name="Stefan, Massimo" userId="c6034213-fdeb-44d8-bf5d-e135aac08adb" providerId="ADAL" clId="{6067452B-F2E0-4824-86D4-B031DE75FB20}" dt="2025-03-18T20:39:05.570" v="33" actId="1076"/>
          <ac:spMkLst>
            <pc:docMk/>
            <pc:sldMk cId="2240058325" sldId="420"/>
            <ac:spMk id="56" creationId="{DD5D8FF5-41F2-7C18-F554-CF93572DADD7}"/>
          </ac:spMkLst>
        </pc:spChg>
        <pc:spChg chg="add mod">
          <ac:chgData name="Stefan, Massimo" userId="c6034213-fdeb-44d8-bf5d-e135aac08adb" providerId="ADAL" clId="{6067452B-F2E0-4824-86D4-B031DE75FB20}" dt="2025-03-18T22:48:59.094" v="1615" actId="1076"/>
          <ac:spMkLst>
            <pc:docMk/>
            <pc:sldMk cId="2240058325" sldId="420"/>
            <ac:spMk id="59" creationId="{BC21D881-652E-95D3-FD32-376F09CE7367}"/>
          </ac:spMkLst>
        </pc:spChg>
        <pc:spChg chg="add mod ord">
          <ac:chgData name="Stefan, Massimo" userId="c6034213-fdeb-44d8-bf5d-e135aac08adb" providerId="ADAL" clId="{6067452B-F2E0-4824-86D4-B031DE75FB20}" dt="2025-03-18T22:48:59.094" v="1615" actId="1076"/>
          <ac:spMkLst>
            <pc:docMk/>
            <pc:sldMk cId="2240058325" sldId="420"/>
            <ac:spMk id="60" creationId="{64846A96-848A-E646-7C51-3700FEE2F943}"/>
          </ac:spMkLst>
        </pc:spChg>
        <pc:spChg chg="add mod">
          <ac:chgData name="Stefan, Massimo" userId="c6034213-fdeb-44d8-bf5d-e135aac08adb" providerId="ADAL" clId="{6067452B-F2E0-4824-86D4-B031DE75FB20}" dt="2025-03-18T22:48:53.248" v="1614" actId="1076"/>
          <ac:spMkLst>
            <pc:docMk/>
            <pc:sldMk cId="2240058325" sldId="420"/>
            <ac:spMk id="81" creationId="{8EB34593-02E6-E588-2F48-5400A4F3F43F}"/>
          </ac:spMkLst>
        </pc:spChg>
        <pc:picChg chg="del">
          <ac:chgData name="Stefan, Massimo" userId="c6034213-fdeb-44d8-bf5d-e135aac08adb" providerId="ADAL" clId="{6067452B-F2E0-4824-86D4-B031DE75FB20}" dt="2025-03-18T20:32:27.998" v="6" actId="478"/>
          <ac:picMkLst>
            <pc:docMk/>
            <pc:sldMk cId="2240058325" sldId="420"/>
            <ac:picMk id="6" creationId="{377996BB-9761-34C2-9ACF-D4A75CA367C4}"/>
          </ac:picMkLst>
        </pc:picChg>
        <pc:picChg chg="del">
          <ac:chgData name="Stefan, Massimo" userId="c6034213-fdeb-44d8-bf5d-e135aac08adb" providerId="ADAL" clId="{6067452B-F2E0-4824-86D4-B031DE75FB20}" dt="2025-03-18T20:32:27.367" v="5" actId="478"/>
          <ac:picMkLst>
            <pc:docMk/>
            <pc:sldMk cId="2240058325" sldId="420"/>
            <ac:picMk id="10" creationId="{B271859C-1964-B970-F709-A332A12FA4B7}"/>
          </ac:picMkLst>
        </pc:picChg>
        <pc:picChg chg="add mod">
          <ac:chgData name="Stefan, Massimo" userId="c6034213-fdeb-44d8-bf5d-e135aac08adb" providerId="ADAL" clId="{6067452B-F2E0-4824-86D4-B031DE75FB20}" dt="2025-03-18T20:40:57.805" v="82" actId="208"/>
          <ac:picMkLst>
            <pc:docMk/>
            <pc:sldMk cId="2240058325" sldId="420"/>
            <ac:picMk id="12" creationId="{25AAA3B2-7DCF-1FF7-2D33-81A303E74DC4}"/>
          </ac:picMkLst>
        </pc:picChg>
        <pc:picChg chg="del">
          <ac:chgData name="Stefan, Massimo" userId="c6034213-fdeb-44d8-bf5d-e135aac08adb" providerId="ADAL" clId="{6067452B-F2E0-4824-86D4-B031DE75FB20}" dt="2025-03-18T20:32:26.819" v="4" actId="478"/>
          <ac:picMkLst>
            <pc:docMk/>
            <pc:sldMk cId="2240058325" sldId="420"/>
            <ac:picMk id="14" creationId="{C535C113-5D16-C2DF-FA50-7FD297568926}"/>
          </ac:picMkLst>
        </pc:picChg>
        <pc:picChg chg="add del">
          <ac:chgData name="Stefan, Massimo" userId="c6034213-fdeb-44d8-bf5d-e135aac08adb" providerId="ADAL" clId="{6067452B-F2E0-4824-86D4-B031DE75FB20}" dt="2025-03-18T20:38:38.007" v="28" actId="478"/>
          <ac:picMkLst>
            <pc:docMk/>
            <pc:sldMk cId="2240058325" sldId="420"/>
            <ac:picMk id="15" creationId="{0B4EC889-CE6B-6672-D22A-C8E94DAF0822}"/>
          </ac:picMkLst>
        </pc:picChg>
        <pc:picChg chg="add mod">
          <ac:chgData name="Stefan, Massimo" userId="c6034213-fdeb-44d8-bf5d-e135aac08adb" providerId="ADAL" clId="{6067452B-F2E0-4824-86D4-B031DE75FB20}" dt="2025-03-18T20:39:35.232" v="51"/>
          <ac:picMkLst>
            <pc:docMk/>
            <pc:sldMk cId="2240058325" sldId="420"/>
            <ac:picMk id="16" creationId="{76A9CD40-FAFC-3455-DF55-8073859303E2}"/>
          </ac:picMkLst>
        </pc:picChg>
        <pc:picChg chg="add mod">
          <ac:chgData name="Stefan, Massimo" userId="c6034213-fdeb-44d8-bf5d-e135aac08adb" providerId="ADAL" clId="{6067452B-F2E0-4824-86D4-B031DE75FB20}" dt="2025-03-18T20:39:34.203" v="47"/>
          <ac:picMkLst>
            <pc:docMk/>
            <pc:sldMk cId="2240058325" sldId="420"/>
            <ac:picMk id="18" creationId="{1D117E85-1157-5F92-83FB-77B3656D909E}"/>
          </ac:picMkLst>
        </pc:picChg>
        <pc:picChg chg="del">
          <ac:chgData name="Stefan, Massimo" userId="c6034213-fdeb-44d8-bf5d-e135aac08adb" providerId="ADAL" clId="{6067452B-F2E0-4824-86D4-B031DE75FB20}" dt="2025-03-18T20:32:26.377" v="3" actId="478"/>
          <ac:picMkLst>
            <pc:docMk/>
            <pc:sldMk cId="2240058325" sldId="420"/>
            <ac:picMk id="19" creationId="{E8DCB3B4-C615-2B43-2796-63D6E081ADD7}"/>
          </ac:picMkLst>
        </pc:picChg>
        <pc:picChg chg="add mod">
          <ac:chgData name="Stefan, Massimo" userId="c6034213-fdeb-44d8-bf5d-e135aac08adb" providerId="ADAL" clId="{6067452B-F2E0-4824-86D4-B031DE75FB20}" dt="2025-03-18T21:03:20.698" v="172" actId="1076"/>
          <ac:picMkLst>
            <pc:docMk/>
            <pc:sldMk cId="2240058325" sldId="420"/>
            <ac:picMk id="21" creationId="{805E09EF-9EBD-A23A-57C9-C9D5E5F0FEB5}"/>
          </ac:picMkLst>
        </pc:picChg>
        <pc:picChg chg="add mod">
          <ac:chgData name="Stefan, Massimo" userId="c6034213-fdeb-44d8-bf5d-e135aac08adb" providerId="ADAL" clId="{6067452B-F2E0-4824-86D4-B031DE75FB20}" dt="2025-03-18T21:03:20.698" v="172" actId="1076"/>
          <ac:picMkLst>
            <pc:docMk/>
            <pc:sldMk cId="2240058325" sldId="420"/>
            <ac:picMk id="23" creationId="{5B5F0290-0A57-AC13-D99D-0C6AE387E7EF}"/>
          </ac:picMkLst>
        </pc:picChg>
        <pc:picChg chg="add mod">
          <ac:chgData name="Stefan, Massimo" userId="c6034213-fdeb-44d8-bf5d-e135aac08adb" providerId="ADAL" clId="{6067452B-F2E0-4824-86D4-B031DE75FB20}" dt="2025-03-18T21:03:20.698" v="172" actId="1076"/>
          <ac:picMkLst>
            <pc:docMk/>
            <pc:sldMk cId="2240058325" sldId="420"/>
            <ac:picMk id="25" creationId="{DCE8E6B5-F864-A1A1-BF35-E59EAC45E926}"/>
          </ac:picMkLst>
        </pc:picChg>
        <pc:picChg chg="add mod">
          <ac:chgData name="Stefan, Massimo" userId="c6034213-fdeb-44d8-bf5d-e135aac08adb" providerId="ADAL" clId="{6067452B-F2E0-4824-86D4-B031DE75FB20}" dt="2025-03-18T21:03:20.698" v="172" actId="1076"/>
          <ac:picMkLst>
            <pc:docMk/>
            <pc:sldMk cId="2240058325" sldId="420"/>
            <ac:picMk id="27" creationId="{178D3D5A-DD46-E3D9-8F4F-4347B50E4283}"/>
          </ac:picMkLst>
        </pc:picChg>
        <pc:picChg chg="add mod">
          <ac:chgData name="Stefan, Massimo" userId="c6034213-fdeb-44d8-bf5d-e135aac08adb" providerId="ADAL" clId="{6067452B-F2E0-4824-86D4-B031DE75FB20}" dt="2025-03-18T21:14:42.954" v="224" actId="1076"/>
          <ac:picMkLst>
            <pc:docMk/>
            <pc:sldMk cId="2240058325" sldId="420"/>
            <ac:picMk id="29" creationId="{E008344C-8C8F-7CD2-9031-7B55340D85C6}"/>
          </ac:picMkLst>
        </pc:picChg>
        <pc:picChg chg="add mod">
          <ac:chgData name="Stefan, Massimo" userId="c6034213-fdeb-44d8-bf5d-e135aac08adb" providerId="ADAL" clId="{6067452B-F2E0-4824-86D4-B031DE75FB20}" dt="2025-03-18T20:56:07.131" v="122" actId="1076"/>
          <ac:picMkLst>
            <pc:docMk/>
            <pc:sldMk cId="2240058325" sldId="420"/>
            <ac:picMk id="31" creationId="{FBD32589-97AF-CC50-5941-832649F63F62}"/>
          </ac:picMkLst>
        </pc:picChg>
        <pc:picChg chg="add mod">
          <ac:chgData name="Stefan, Massimo" userId="c6034213-fdeb-44d8-bf5d-e135aac08adb" providerId="ADAL" clId="{6067452B-F2E0-4824-86D4-B031DE75FB20}" dt="2025-03-18T20:45:28.547" v="99" actId="1076"/>
          <ac:picMkLst>
            <pc:docMk/>
            <pc:sldMk cId="2240058325" sldId="420"/>
            <ac:picMk id="33" creationId="{499332AA-D73A-BC20-2D60-7A504E758201}"/>
          </ac:picMkLst>
        </pc:picChg>
        <pc:picChg chg="add mod">
          <ac:chgData name="Stefan, Massimo" userId="c6034213-fdeb-44d8-bf5d-e135aac08adb" providerId="ADAL" clId="{6067452B-F2E0-4824-86D4-B031DE75FB20}" dt="2025-03-18T21:13:10.174" v="206" actId="1076"/>
          <ac:picMkLst>
            <pc:docMk/>
            <pc:sldMk cId="2240058325" sldId="420"/>
            <ac:picMk id="41" creationId="{4610DEE7-062F-74BB-4969-1C11FEC8DFDE}"/>
          </ac:picMkLst>
        </pc:picChg>
        <pc:picChg chg="add mod">
          <ac:chgData name="Stefan, Massimo" userId="c6034213-fdeb-44d8-bf5d-e135aac08adb" providerId="ADAL" clId="{6067452B-F2E0-4824-86D4-B031DE75FB20}" dt="2025-03-18T21:12:54.725" v="204" actId="1076"/>
          <ac:picMkLst>
            <pc:docMk/>
            <pc:sldMk cId="2240058325" sldId="420"/>
            <ac:picMk id="42" creationId="{7207B7A3-E484-82DA-3681-4940F532BE9F}"/>
          </ac:picMkLst>
        </pc:picChg>
        <pc:picChg chg="add mod">
          <ac:chgData name="Stefan, Massimo" userId="c6034213-fdeb-44d8-bf5d-e135aac08adb" providerId="ADAL" clId="{6067452B-F2E0-4824-86D4-B031DE75FB20}" dt="2025-03-18T21:12:49.081" v="203" actId="1076"/>
          <ac:picMkLst>
            <pc:docMk/>
            <pc:sldMk cId="2240058325" sldId="420"/>
            <ac:picMk id="50" creationId="{F2ED6B67-7640-1926-08DE-67694070A454}"/>
          </ac:picMkLst>
        </pc:picChg>
        <pc:picChg chg="add mod">
          <ac:chgData name="Stefan, Massimo" userId="c6034213-fdeb-44d8-bf5d-e135aac08adb" providerId="ADAL" clId="{6067452B-F2E0-4824-86D4-B031DE75FB20}" dt="2025-03-18T22:48:59.094" v="1615" actId="1076"/>
          <ac:picMkLst>
            <pc:docMk/>
            <pc:sldMk cId="2240058325" sldId="420"/>
            <ac:picMk id="58" creationId="{DC2E2EB8-A676-3EF1-BF37-FEFCDB3818E4}"/>
          </ac:picMkLst>
        </pc:picChg>
        <pc:picChg chg="add mod">
          <ac:chgData name="Stefan, Massimo" userId="c6034213-fdeb-44d8-bf5d-e135aac08adb" providerId="ADAL" clId="{6067452B-F2E0-4824-86D4-B031DE75FB20}" dt="2025-03-18T21:17:27.090" v="234" actId="1076"/>
          <ac:picMkLst>
            <pc:docMk/>
            <pc:sldMk cId="2240058325" sldId="420"/>
            <ac:picMk id="3074" creationId="{78991968-B61A-A685-740B-A93203AE0E67}"/>
          </ac:picMkLst>
        </pc:picChg>
        <pc:cxnChg chg="add mod">
          <ac:chgData name="Stefan, Massimo" userId="c6034213-fdeb-44d8-bf5d-e135aac08adb" providerId="ADAL" clId="{6067452B-F2E0-4824-86D4-B031DE75FB20}" dt="2025-03-18T21:14:48.975" v="226" actId="14100"/>
          <ac:cxnSpMkLst>
            <pc:docMk/>
            <pc:sldMk cId="2240058325" sldId="420"/>
            <ac:cxnSpMk id="7" creationId="{3EE1C9C3-6F8E-3C3B-28D1-2C8A56187944}"/>
          </ac:cxnSpMkLst>
        </pc:cxnChg>
        <pc:cxnChg chg="add mod">
          <ac:chgData name="Stefan, Massimo" userId="c6034213-fdeb-44d8-bf5d-e135aac08adb" providerId="ADAL" clId="{6067452B-F2E0-4824-86D4-B031DE75FB20}" dt="2025-03-18T21:06:55.865" v="200" actId="208"/>
          <ac:cxnSpMkLst>
            <pc:docMk/>
            <pc:sldMk cId="2240058325" sldId="420"/>
            <ac:cxnSpMk id="37" creationId="{F1B47744-E561-E46D-7300-CB462F827B43}"/>
          </ac:cxnSpMkLst>
        </pc:cxnChg>
        <pc:cxnChg chg="add mod">
          <ac:chgData name="Stefan, Massimo" userId="c6034213-fdeb-44d8-bf5d-e135aac08adb" providerId="ADAL" clId="{6067452B-F2E0-4824-86D4-B031DE75FB20}" dt="2025-03-18T21:06:53.296" v="199" actId="108"/>
          <ac:cxnSpMkLst>
            <pc:docMk/>
            <pc:sldMk cId="2240058325" sldId="420"/>
            <ac:cxnSpMk id="61" creationId="{31246399-5E2F-82AB-7C8E-83AFA1F682F2}"/>
          </ac:cxnSpMkLst>
        </pc:cxnChg>
        <pc:cxnChg chg="add mod">
          <ac:chgData name="Stefan, Massimo" userId="c6034213-fdeb-44d8-bf5d-e135aac08adb" providerId="ADAL" clId="{6067452B-F2E0-4824-86D4-B031DE75FB20}" dt="2025-03-18T21:14:52.117" v="227" actId="14100"/>
          <ac:cxnSpMkLst>
            <pc:docMk/>
            <pc:sldMk cId="2240058325" sldId="420"/>
            <ac:cxnSpMk id="63" creationId="{020FC802-1CB7-AA3F-1925-2004BA706438}"/>
          </ac:cxnSpMkLst>
        </pc:cxnChg>
        <pc:cxnChg chg="add mod">
          <ac:chgData name="Stefan, Massimo" userId="c6034213-fdeb-44d8-bf5d-e135aac08adb" providerId="ADAL" clId="{6067452B-F2E0-4824-86D4-B031DE75FB20}" dt="2025-03-18T21:14:56.480" v="228" actId="14100"/>
          <ac:cxnSpMkLst>
            <pc:docMk/>
            <pc:sldMk cId="2240058325" sldId="420"/>
            <ac:cxnSpMk id="66" creationId="{9F946C55-0150-EECF-6D20-8D513038CA26}"/>
          </ac:cxnSpMkLst>
        </pc:cxnChg>
        <pc:cxnChg chg="add mod">
          <ac:chgData name="Stefan, Massimo" userId="c6034213-fdeb-44d8-bf5d-e135aac08adb" providerId="ADAL" clId="{6067452B-F2E0-4824-86D4-B031DE75FB20}" dt="2025-03-18T21:13:25.974" v="209" actId="1076"/>
          <ac:cxnSpMkLst>
            <pc:docMk/>
            <pc:sldMk cId="2240058325" sldId="420"/>
            <ac:cxnSpMk id="68" creationId="{3F1A2919-E348-39B4-6170-9F1D5CDE05C0}"/>
          </ac:cxnSpMkLst>
        </pc:cxnChg>
        <pc:cxnChg chg="add mod">
          <ac:chgData name="Stefan, Massimo" userId="c6034213-fdeb-44d8-bf5d-e135aac08adb" providerId="ADAL" clId="{6067452B-F2E0-4824-86D4-B031DE75FB20}" dt="2025-03-18T21:13:31.456" v="212" actId="14100"/>
          <ac:cxnSpMkLst>
            <pc:docMk/>
            <pc:sldMk cId="2240058325" sldId="420"/>
            <ac:cxnSpMk id="69" creationId="{4EDC20E1-B68F-6AEE-06F1-47413382923B}"/>
          </ac:cxnSpMkLst>
        </pc:cxnChg>
        <pc:cxnChg chg="add mod">
          <ac:chgData name="Stefan, Massimo" userId="c6034213-fdeb-44d8-bf5d-e135aac08adb" providerId="ADAL" clId="{6067452B-F2E0-4824-86D4-B031DE75FB20}" dt="2025-03-18T21:13:47.210" v="216" actId="1076"/>
          <ac:cxnSpMkLst>
            <pc:docMk/>
            <pc:sldMk cId="2240058325" sldId="420"/>
            <ac:cxnSpMk id="72" creationId="{09DBE09B-A634-A975-5580-8BBF77E918E0}"/>
          </ac:cxnSpMkLst>
        </pc:cxnChg>
        <pc:cxnChg chg="add mod">
          <ac:chgData name="Stefan, Massimo" userId="c6034213-fdeb-44d8-bf5d-e135aac08adb" providerId="ADAL" clId="{6067452B-F2E0-4824-86D4-B031DE75FB20}" dt="2025-03-18T21:13:52.136" v="218" actId="1076"/>
          <ac:cxnSpMkLst>
            <pc:docMk/>
            <pc:sldMk cId="2240058325" sldId="420"/>
            <ac:cxnSpMk id="74" creationId="{16997019-AAC2-D07E-834A-088826A5A20F}"/>
          </ac:cxnSpMkLst>
        </pc:cxnChg>
        <pc:cxnChg chg="add mod">
          <ac:chgData name="Stefan, Massimo" userId="c6034213-fdeb-44d8-bf5d-e135aac08adb" providerId="ADAL" clId="{6067452B-F2E0-4824-86D4-B031DE75FB20}" dt="2025-03-18T21:14:05.075" v="222" actId="1076"/>
          <ac:cxnSpMkLst>
            <pc:docMk/>
            <pc:sldMk cId="2240058325" sldId="420"/>
            <ac:cxnSpMk id="75" creationId="{D27BFEEF-485A-056B-8554-FCD56EEB2D94}"/>
          </ac:cxnSpMkLst>
        </pc:cxnChg>
      </pc:sldChg>
      <pc:sldChg chg="modSp mod modAnim modNotesTx">
        <pc:chgData name="Stefan, Massimo" userId="c6034213-fdeb-44d8-bf5d-e135aac08adb" providerId="ADAL" clId="{6067452B-F2E0-4824-86D4-B031DE75FB20}" dt="2025-03-18T23:33:09.796" v="2049" actId="20577"/>
        <pc:sldMkLst>
          <pc:docMk/>
          <pc:sldMk cId="2175139757" sldId="422"/>
        </pc:sldMkLst>
        <pc:grpChg chg="ord">
          <ac:chgData name="Stefan, Massimo" userId="c6034213-fdeb-44d8-bf5d-e135aac08adb" providerId="ADAL" clId="{6067452B-F2E0-4824-86D4-B031DE75FB20}" dt="2025-03-18T23:28:26.016" v="1855" actId="166"/>
          <ac:grpSpMkLst>
            <pc:docMk/>
            <pc:sldMk cId="2175139757" sldId="422"/>
            <ac:grpSpMk id="12" creationId="{D671253C-A3E6-9AD8-FD9F-9B60011B455F}"/>
          </ac:grpSpMkLst>
        </pc:grpChg>
        <pc:picChg chg="ord">
          <ac:chgData name="Stefan, Massimo" userId="c6034213-fdeb-44d8-bf5d-e135aac08adb" providerId="ADAL" clId="{6067452B-F2E0-4824-86D4-B031DE75FB20}" dt="2025-03-18T23:28:16.493" v="1852" actId="166"/>
          <ac:picMkLst>
            <pc:docMk/>
            <pc:sldMk cId="2175139757" sldId="422"/>
            <ac:picMk id="6" creationId="{A9C48D54-BF82-46B5-1164-8496F9C19FA7}"/>
          </ac:picMkLst>
        </pc:picChg>
        <pc:picChg chg="mod">
          <ac:chgData name="Stefan, Massimo" userId="c6034213-fdeb-44d8-bf5d-e135aac08adb" providerId="ADAL" clId="{6067452B-F2E0-4824-86D4-B031DE75FB20}" dt="2025-03-18T20:42:07.976" v="88" actId="208"/>
          <ac:picMkLst>
            <pc:docMk/>
            <pc:sldMk cId="2175139757" sldId="422"/>
            <ac:picMk id="7" creationId="{6F3628A1-63E3-E861-69BF-F541376F6B2C}"/>
          </ac:picMkLst>
        </pc:picChg>
        <pc:picChg chg="mod">
          <ac:chgData name="Stefan, Massimo" userId="c6034213-fdeb-44d8-bf5d-e135aac08adb" providerId="ADAL" clId="{6067452B-F2E0-4824-86D4-B031DE75FB20}" dt="2025-03-18T20:42:07.976" v="88" actId="208"/>
          <ac:picMkLst>
            <pc:docMk/>
            <pc:sldMk cId="2175139757" sldId="422"/>
            <ac:picMk id="9" creationId="{F027E597-F642-9D29-99CE-FA87490EF473}"/>
          </ac:picMkLst>
        </pc:picChg>
        <pc:picChg chg="mod">
          <ac:chgData name="Stefan, Massimo" userId="c6034213-fdeb-44d8-bf5d-e135aac08adb" providerId="ADAL" clId="{6067452B-F2E0-4824-86D4-B031DE75FB20}" dt="2025-03-18T20:42:07.976" v="88" actId="208"/>
          <ac:picMkLst>
            <pc:docMk/>
            <pc:sldMk cId="2175139757" sldId="422"/>
            <ac:picMk id="11" creationId="{FC7732EE-B3ED-A3CB-061F-5DC6C0CA2A28}"/>
          </ac:picMkLst>
        </pc:picChg>
        <pc:picChg chg="mod">
          <ac:chgData name="Stefan, Massimo" userId="c6034213-fdeb-44d8-bf5d-e135aac08adb" providerId="ADAL" clId="{6067452B-F2E0-4824-86D4-B031DE75FB20}" dt="2025-03-18T20:42:07.976" v="88" actId="208"/>
          <ac:picMkLst>
            <pc:docMk/>
            <pc:sldMk cId="2175139757" sldId="422"/>
            <ac:picMk id="13" creationId="{769CB236-9E14-9D2E-3498-088D7476944C}"/>
          </ac:picMkLst>
        </pc:picChg>
      </pc:sldChg>
      <pc:sldChg chg="modSp mod modAnim">
        <pc:chgData name="Stefan, Massimo" userId="c6034213-fdeb-44d8-bf5d-e135aac08adb" providerId="ADAL" clId="{6067452B-F2E0-4824-86D4-B031DE75FB20}" dt="2025-03-18T21:27:25.148" v="272" actId="12"/>
        <pc:sldMkLst>
          <pc:docMk/>
          <pc:sldMk cId="1335145110" sldId="424"/>
        </pc:sldMkLst>
        <pc:spChg chg="mod">
          <ac:chgData name="Stefan, Massimo" userId="c6034213-fdeb-44d8-bf5d-e135aac08adb" providerId="ADAL" clId="{6067452B-F2E0-4824-86D4-B031DE75FB20}" dt="2025-03-18T21:27:25.148" v="272" actId="12"/>
          <ac:spMkLst>
            <pc:docMk/>
            <pc:sldMk cId="1335145110" sldId="424"/>
            <ac:spMk id="2" creationId="{FDB57260-C334-F31C-5371-E16B5269B516}"/>
          </ac:spMkLst>
        </pc:spChg>
      </pc:sldChg>
      <pc:sldChg chg="addSp modSp mod modAnim">
        <pc:chgData name="Stefan, Massimo" userId="c6034213-fdeb-44d8-bf5d-e135aac08adb" providerId="ADAL" clId="{6067452B-F2E0-4824-86D4-B031DE75FB20}" dt="2025-03-19T14:16:10.502" v="4562" actId="113"/>
        <pc:sldMkLst>
          <pc:docMk/>
          <pc:sldMk cId="386683133" sldId="425"/>
        </pc:sldMkLst>
        <pc:spChg chg="add mod">
          <ac:chgData name="Stefan, Massimo" userId="c6034213-fdeb-44d8-bf5d-e135aac08adb" providerId="ADAL" clId="{6067452B-F2E0-4824-86D4-B031DE75FB20}" dt="2025-03-19T14:16:10.502" v="4562" actId="113"/>
          <ac:spMkLst>
            <pc:docMk/>
            <pc:sldMk cId="386683133" sldId="425"/>
            <ac:spMk id="5" creationId="{F00DF91D-27EA-D93F-82DF-A1F590A68C7C}"/>
          </ac:spMkLst>
        </pc:spChg>
        <pc:spChg chg="add mod">
          <ac:chgData name="Stefan, Massimo" userId="c6034213-fdeb-44d8-bf5d-e135aac08adb" providerId="ADAL" clId="{6067452B-F2E0-4824-86D4-B031DE75FB20}" dt="2025-03-19T13:53:40.146" v="4290" actId="207"/>
          <ac:spMkLst>
            <pc:docMk/>
            <pc:sldMk cId="386683133" sldId="425"/>
            <ac:spMk id="6" creationId="{2B7A1E67-BD2D-CCF3-0634-9CACE0FB59D1}"/>
          </ac:spMkLst>
        </pc:spChg>
        <pc:picChg chg="mod">
          <ac:chgData name="Stefan, Massimo" userId="c6034213-fdeb-44d8-bf5d-e135aac08adb" providerId="ADAL" clId="{6067452B-F2E0-4824-86D4-B031DE75FB20}" dt="2025-03-19T13:45:25.774" v="4272" actId="1076"/>
          <ac:picMkLst>
            <pc:docMk/>
            <pc:sldMk cId="386683133" sldId="425"/>
            <ac:picMk id="4" creationId="{39099138-287A-5D46-D3FE-DA148AC4A491}"/>
          </ac:picMkLst>
        </pc:picChg>
        <pc:picChg chg="mod">
          <ac:chgData name="Stefan, Massimo" userId="c6034213-fdeb-44d8-bf5d-e135aac08adb" providerId="ADAL" clId="{6067452B-F2E0-4824-86D4-B031DE75FB20}" dt="2025-03-19T13:29:35.204" v="2945" actId="1076"/>
          <ac:picMkLst>
            <pc:docMk/>
            <pc:sldMk cId="386683133" sldId="425"/>
            <ac:picMk id="9" creationId="{1EE1E638-3021-3AC2-BF31-AC54C900D74E}"/>
          </ac:picMkLst>
        </pc:picChg>
      </pc:sldChg>
      <pc:sldChg chg="del">
        <pc:chgData name="Stefan, Massimo" userId="c6034213-fdeb-44d8-bf5d-e135aac08adb" providerId="ADAL" clId="{6067452B-F2E0-4824-86D4-B031DE75FB20}" dt="2025-03-19T14:00:36.896" v="4330" actId="18676"/>
        <pc:sldMkLst>
          <pc:docMk/>
          <pc:sldMk cId="4160671119" sldId="426"/>
        </pc:sldMkLst>
      </pc:sldChg>
      <pc:sldChg chg="del">
        <pc:chgData name="Stefan, Massimo" userId="c6034213-fdeb-44d8-bf5d-e135aac08adb" providerId="ADAL" clId="{6067452B-F2E0-4824-86D4-B031DE75FB20}" dt="2025-03-19T14:00:36.896" v="4330" actId="18676"/>
        <pc:sldMkLst>
          <pc:docMk/>
          <pc:sldMk cId="744686449" sldId="427"/>
        </pc:sldMkLst>
      </pc:sldChg>
      <pc:sldChg chg="addSp modSp mod modAnim">
        <pc:chgData name="Stefan, Massimo" userId="c6034213-fdeb-44d8-bf5d-e135aac08adb" providerId="ADAL" clId="{6067452B-F2E0-4824-86D4-B031DE75FB20}" dt="2025-03-19T11:58:15.919" v="2574" actId="1076"/>
        <pc:sldMkLst>
          <pc:docMk/>
          <pc:sldMk cId="2652880479" sldId="428"/>
        </pc:sldMkLst>
        <pc:picChg chg="add mod">
          <ac:chgData name="Stefan, Massimo" userId="c6034213-fdeb-44d8-bf5d-e135aac08adb" providerId="ADAL" clId="{6067452B-F2E0-4824-86D4-B031DE75FB20}" dt="2025-03-19T11:58:15.919" v="2574" actId="1076"/>
          <ac:picMkLst>
            <pc:docMk/>
            <pc:sldMk cId="2652880479" sldId="428"/>
            <ac:picMk id="3" creationId="{6E58B424-A805-CACE-DCD8-CF779EE16DF8}"/>
          </ac:picMkLst>
        </pc:picChg>
      </pc:sldChg>
      <pc:sldChg chg="modSp mod">
        <pc:chgData name="Stefan, Massimo" userId="c6034213-fdeb-44d8-bf5d-e135aac08adb" providerId="ADAL" clId="{6067452B-F2E0-4824-86D4-B031DE75FB20}" dt="2025-03-19T13:00:32.310" v="2674" actId="113"/>
        <pc:sldMkLst>
          <pc:docMk/>
          <pc:sldMk cId="3135015864" sldId="429"/>
        </pc:sldMkLst>
        <pc:spChg chg="mod">
          <ac:chgData name="Stefan, Massimo" userId="c6034213-fdeb-44d8-bf5d-e135aac08adb" providerId="ADAL" clId="{6067452B-F2E0-4824-86D4-B031DE75FB20}" dt="2025-03-19T13:00:30.062" v="2672" actId="113"/>
          <ac:spMkLst>
            <pc:docMk/>
            <pc:sldMk cId="3135015864" sldId="429"/>
            <ac:spMk id="12" creationId="{9E7E8E17-622E-4CD3-0D6D-6BBF73677F9B}"/>
          </ac:spMkLst>
        </pc:spChg>
        <pc:spChg chg="mod">
          <ac:chgData name="Stefan, Massimo" userId="c6034213-fdeb-44d8-bf5d-e135aac08adb" providerId="ADAL" clId="{6067452B-F2E0-4824-86D4-B031DE75FB20}" dt="2025-03-19T13:00:32.310" v="2674" actId="113"/>
          <ac:spMkLst>
            <pc:docMk/>
            <pc:sldMk cId="3135015864" sldId="429"/>
            <ac:spMk id="13" creationId="{4EFDC9CF-00E0-784F-7BE0-0391FAB29671}"/>
          </ac:spMkLst>
        </pc:spChg>
        <pc:spChg chg="mod">
          <ac:chgData name="Stefan, Massimo" userId="c6034213-fdeb-44d8-bf5d-e135aac08adb" providerId="ADAL" clId="{6067452B-F2E0-4824-86D4-B031DE75FB20}" dt="2025-03-19T13:00:31.440" v="2673" actId="113"/>
          <ac:spMkLst>
            <pc:docMk/>
            <pc:sldMk cId="3135015864" sldId="429"/>
            <ac:spMk id="14" creationId="{62CF73FF-8053-5F36-E75F-480DC2C46604}"/>
          </ac:spMkLst>
        </pc:spChg>
        <pc:picChg chg="mod">
          <ac:chgData name="Stefan, Massimo" userId="c6034213-fdeb-44d8-bf5d-e135aac08adb" providerId="ADAL" clId="{6067452B-F2E0-4824-86D4-B031DE75FB20}" dt="2025-03-18T20:41:22.647" v="83" actId="208"/>
          <ac:picMkLst>
            <pc:docMk/>
            <pc:sldMk cId="3135015864" sldId="429"/>
            <ac:picMk id="7" creationId="{B40B3A48-9B27-E9AA-0ED2-47B7A5EF4BA7}"/>
          </ac:picMkLst>
        </pc:picChg>
        <pc:picChg chg="mod">
          <ac:chgData name="Stefan, Massimo" userId="c6034213-fdeb-44d8-bf5d-e135aac08adb" providerId="ADAL" clId="{6067452B-F2E0-4824-86D4-B031DE75FB20}" dt="2025-03-18T20:41:22.647" v="83" actId="208"/>
          <ac:picMkLst>
            <pc:docMk/>
            <pc:sldMk cId="3135015864" sldId="429"/>
            <ac:picMk id="8" creationId="{641E3C2C-666D-9E63-8D72-D76DAB81E409}"/>
          </ac:picMkLst>
        </pc:picChg>
        <pc:picChg chg="mod">
          <ac:chgData name="Stefan, Massimo" userId="c6034213-fdeb-44d8-bf5d-e135aac08adb" providerId="ADAL" clId="{6067452B-F2E0-4824-86D4-B031DE75FB20}" dt="2025-03-18T20:41:22.647" v="83" actId="208"/>
          <ac:picMkLst>
            <pc:docMk/>
            <pc:sldMk cId="3135015864" sldId="429"/>
            <ac:picMk id="11" creationId="{F6671D26-C570-5D1A-C0D8-BC1D22CFC2E2}"/>
          </ac:picMkLst>
        </pc:picChg>
      </pc:sldChg>
      <pc:sldChg chg="addSp delSp modSp mod modAnim">
        <pc:chgData name="Stefan, Massimo" userId="c6034213-fdeb-44d8-bf5d-e135aac08adb" providerId="ADAL" clId="{6067452B-F2E0-4824-86D4-B031DE75FB20}" dt="2025-03-19T12:54:08.135" v="2640"/>
        <pc:sldMkLst>
          <pc:docMk/>
          <pc:sldMk cId="892157416" sldId="431"/>
        </pc:sldMkLst>
        <pc:spChg chg="add del">
          <ac:chgData name="Stefan, Massimo" userId="c6034213-fdeb-44d8-bf5d-e135aac08adb" providerId="ADAL" clId="{6067452B-F2E0-4824-86D4-B031DE75FB20}" dt="2025-03-19T12:42:37.354" v="2599" actId="22"/>
          <ac:spMkLst>
            <pc:docMk/>
            <pc:sldMk cId="892157416" sldId="431"/>
            <ac:spMk id="4" creationId="{99FF9428-97A7-74E3-DA09-A59B98953AEF}"/>
          </ac:spMkLst>
        </pc:spChg>
        <pc:spChg chg="add mod">
          <ac:chgData name="Stefan, Massimo" userId="c6034213-fdeb-44d8-bf5d-e135aac08adb" providerId="ADAL" clId="{6067452B-F2E0-4824-86D4-B031DE75FB20}" dt="2025-03-19T12:53:32.056" v="2635" actId="20577"/>
          <ac:spMkLst>
            <pc:docMk/>
            <pc:sldMk cId="892157416" sldId="431"/>
            <ac:spMk id="6" creationId="{B56BBA8D-0766-291F-BAEF-1967B53475FF}"/>
          </ac:spMkLst>
        </pc:spChg>
        <pc:spChg chg="mod">
          <ac:chgData name="Stefan, Massimo" userId="c6034213-fdeb-44d8-bf5d-e135aac08adb" providerId="ADAL" clId="{6067452B-F2E0-4824-86D4-B031DE75FB20}" dt="2025-03-19T12:44:17.200" v="2623" actId="1076"/>
          <ac:spMkLst>
            <pc:docMk/>
            <pc:sldMk cId="892157416" sldId="431"/>
            <ac:spMk id="12" creationId="{9E7E8E17-622E-4CD3-0D6D-6BBF73677F9B}"/>
          </ac:spMkLst>
        </pc:spChg>
        <pc:picChg chg="mod">
          <ac:chgData name="Stefan, Massimo" userId="c6034213-fdeb-44d8-bf5d-e135aac08adb" providerId="ADAL" clId="{6067452B-F2E0-4824-86D4-B031DE75FB20}" dt="2025-03-19T12:41:43.803" v="2592" actId="1076"/>
          <ac:picMkLst>
            <pc:docMk/>
            <pc:sldMk cId="892157416" sldId="431"/>
            <ac:picMk id="10" creationId="{A8B081E1-56ED-76E9-22FA-D2032B014299}"/>
          </ac:picMkLst>
        </pc:picChg>
      </pc:sldChg>
      <pc:sldChg chg="modSp mod">
        <pc:chgData name="Stefan, Massimo" userId="c6034213-fdeb-44d8-bf5d-e135aac08adb" providerId="ADAL" clId="{6067452B-F2E0-4824-86D4-B031DE75FB20}" dt="2025-03-19T13:56:22.306" v="4329" actId="20577"/>
        <pc:sldMkLst>
          <pc:docMk/>
          <pc:sldMk cId="865245236" sldId="432"/>
        </pc:sldMkLst>
        <pc:spChg chg="mod">
          <ac:chgData name="Stefan, Massimo" userId="c6034213-fdeb-44d8-bf5d-e135aac08adb" providerId="ADAL" clId="{6067452B-F2E0-4824-86D4-B031DE75FB20}" dt="2025-03-19T13:28:02.462" v="2940" actId="20577"/>
          <ac:spMkLst>
            <pc:docMk/>
            <pc:sldMk cId="865245236" sldId="432"/>
            <ac:spMk id="2" creationId="{8691CEA0-CC89-B9E7-1C41-4FC752AF794B}"/>
          </ac:spMkLst>
        </pc:spChg>
        <pc:spChg chg="mod">
          <ac:chgData name="Stefan, Massimo" userId="c6034213-fdeb-44d8-bf5d-e135aac08adb" providerId="ADAL" clId="{6067452B-F2E0-4824-86D4-B031DE75FB20}" dt="2025-03-19T12:20:58.841" v="2581" actId="6549"/>
          <ac:spMkLst>
            <pc:docMk/>
            <pc:sldMk cId="865245236" sldId="432"/>
            <ac:spMk id="4" creationId="{B7D7891E-7624-E07D-03AE-48282C48B5AB}"/>
          </ac:spMkLst>
        </pc:spChg>
        <pc:spChg chg="mod">
          <ac:chgData name="Stefan, Massimo" userId="c6034213-fdeb-44d8-bf5d-e135aac08adb" providerId="ADAL" clId="{6067452B-F2E0-4824-86D4-B031DE75FB20}" dt="2025-03-19T13:56:22.306" v="4329" actId="20577"/>
          <ac:spMkLst>
            <pc:docMk/>
            <pc:sldMk cId="865245236" sldId="432"/>
            <ac:spMk id="5" creationId="{5ED89485-62E3-99ED-FC36-12C720CB4962}"/>
          </ac:spMkLst>
        </pc:spChg>
      </pc:sldChg>
      <pc:sldChg chg="addSp modSp mod">
        <pc:chgData name="Stefan, Massimo" userId="c6034213-fdeb-44d8-bf5d-e135aac08adb" providerId="ADAL" clId="{6067452B-F2E0-4824-86D4-B031DE75FB20}" dt="2025-03-19T14:17:06.780" v="4584" actId="20577"/>
        <pc:sldMkLst>
          <pc:docMk/>
          <pc:sldMk cId="573704613" sldId="433"/>
        </pc:sldMkLst>
        <pc:spChg chg="add mod">
          <ac:chgData name="Stefan, Massimo" userId="c6034213-fdeb-44d8-bf5d-e135aac08adb" providerId="ADAL" clId="{6067452B-F2E0-4824-86D4-B031DE75FB20}" dt="2025-03-19T14:16:52.396" v="4571" actId="1076"/>
          <ac:spMkLst>
            <pc:docMk/>
            <pc:sldMk cId="573704613" sldId="433"/>
            <ac:spMk id="3" creationId="{01D9B0C4-6614-0C75-7C2A-51F8F53CF0F8}"/>
          </ac:spMkLst>
        </pc:spChg>
        <pc:spChg chg="mod">
          <ac:chgData name="Stefan, Massimo" userId="c6034213-fdeb-44d8-bf5d-e135aac08adb" providerId="ADAL" clId="{6067452B-F2E0-4824-86D4-B031DE75FB20}" dt="2025-03-18T22:49:09.002" v="1616" actId="14100"/>
          <ac:spMkLst>
            <pc:docMk/>
            <pc:sldMk cId="573704613" sldId="433"/>
            <ac:spMk id="10" creationId="{2B0924FD-6757-E3A3-3113-DE0FF0AB5FBA}"/>
          </ac:spMkLst>
        </pc:spChg>
        <pc:spChg chg="add mod">
          <ac:chgData name="Stefan, Massimo" userId="c6034213-fdeb-44d8-bf5d-e135aac08adb" providerId="ADAL" clId="{6067452B-F2E0-4824-86D4-B031DE75FB20}" dt="2025-03-19T14:17:06.780" v="4584" actId="20577"/>
          <ac:spMkLst>
            <pc:docMk/>
            <pc:sldMk cId="573704613" sldId="433"/>
            <ac:spMk id="11" creationId="{FBFB6996-2D07-5DF7-5E9C-0B6A42758061}"/>
          </ac:spMkLst>
        </pc:spChg>
        <pc:spChg chg="mod">
          <ac:chgData name="Stefan, Massimo" userId="c6034213-fdeb-44d8-bf5d-e135aac08adb" providerId="ADAL" clId="{6067452B-F2E0-4824-86D4-B031DE75FB20}" dt="2025-03-19T14:16:39.480" v="4568" actId="1076"/>
          <ac:spMkLst>
            <pc:docMk/>
            <pc:sldMk cId="573704613" sldId="433"/>
            <ac:spMk id="15" creationId="{2F54C703-D9F5-E304-1751-308DEF881E5E}"/>
          </ac:spMkLst>
        </pc:spChg>
        <pc:picChg chg="add mod">
          <ac:chgData name="Stefan, Massimo" userId="c6034213-fdeb-44d8-bf5d-e135aac08adb" providerId="ADAL" clId="{6067452B-F2E0-4824-86D4-B031DE75FB20}" dt="2025-03-19T14:16:52.396" v="4571" actId="1076"/>
          <ac:picMkLst>
            <pc:docMk/>
            <pc:sldMk cId="573704613" sldId="433"/>
            <ac:picMk id="1026" creationId="{32C1916A-4D57-69D6-B0B0-914EF80B21A5}"/>
          </ac:picMkLst>
        </pc:picChg>
        <pc:cxnChg chg="add mod">
          <ac:chgData name="Stefan, Massimo" userId="c6034213-fdeb-44d8-bf5d-e135aac08adb" providerId="ADAL" clId="{6067452B-F2E0-4824-86D4-B031DE75FB20}" dt="2025-03-19T14:16:47.940" v="4570" actId="197"/>
          <ac:cxnSpMkLst>
            <pc:docMk/>
            <pc:sldMk cId="573704613" sldId="433"/>
            <ac:cxnSpMk id="4" creationId="{10BB05A8-66EA-BFED-B23C-E97F72FBE593}"/>
          </ac:cxnSpMkLst>
        </pc:cxnChg>
        <pc:cxnChg chg="mod">
          <ac:chgData name="Stefan, Massimo" userId="c6034213-fdeb-44d8-bf5d-e135aac08adb" providerId="ADAL" clId="{6067452B-F2E0-4824-86D4-B031DE75FB20}" dt="2025-03-19T14:01:25.085" v="4331" actId="208"/>
          <ac:cxnSpMkLst>
            <pc:docMk/>
            <pc:sldMk cId="573704613" sldId="433"/>
            <ac:cxnSpMk id="12" creationId="{67838931-10C3-F0B1-A543-81C1AF552F86}"/>
          </ac:cxnSpMkLst>
        </pc:cxnChg>
        <pc:cxnChg chg="mod">
          <ac:chgData name="Stefan, Massimo" userId="c6034213-fdeb-44d8-bf5d-e135aac08adb" providerId="ADAL" clId="{6067452B-F2E0-4824-86D4-B031DE75FB20}" dt="2025-03-18T21:07:16.293" v="202" actId="208"/>
          <ac:cxnSpMkLst>
            <pc:docMk/>
            <pc:sldMk cId="573704613" sldId="433"/>
            <ac:cxnSpMk id="18" creationId="{6651D794-D85C-A3EC-1CBF-259334896D74}"/>
          </ac:cxnSpMkLst>
        </pc:cxnChg>
        <pc:cxnChg chg="mod">
          <ac:chgData name="Stefan, Massimo" userId="c6034213-fdeb-44d8-bf5d-e135aac08adb" providerId="ADAL" clId="{6067452B-F2E0-4824-86D4-B031DE75FB20}" dt="2025-03-19T14:01:25.085" v="4331" actId="208"/>
          <ac:cxnSpMkLst>
            <pc:docMk/>
            <pc:sldMk cId="573704613" sldId="433"/>
            <ac:cxnSpMk id="21" creationId="{B9B965BB-8B00-81F7-F2AF-46CBA76FCD4A}"/>
          </ac:cxnSpMkLst>
        </pc:cxnChg>
        <pc:cxnChg chg="mod">
          <ac:chgData name="Stefan, Massimo" userId="c6034213-fdeb-44d8-bf5d-e135aac08adb" providerId="ADAL" clId="{6067452B-F2E0-4824-86D4-B031DE75FB20}" dt="2025-03-19T14:01:25.085" v="4331" actId="208"/>
          <ac:cxnSpMkLst>
            <pc:docMk/>
            <pc:sldMk cId="573704613" sldId="433"/>
            <ac:cxnSpMk id="78" creationId="{C0055662-6201-8C61-442E-8BE244208753}"/>
          </ac:cxnSpMkLst>
        </pc:cxnChg>
        <pc:cxnChg chg="mod">
          <ac:chgData name="Stefan, Massimo" userId="c6034213-fdeb-44d8-bf5d-e135aac08adb" providerId="ADAL" clId="{6067452B-F2E0-4824-86D4-B031DE75FB20}" dt="2025-03-19T14:01:25.085" v="4331" actId="208"/>
          <ac:cxnSpMkLst>
            <pc:docMk/>
            <pc:sldMk cId="573704613" sldId="433"/>
            <ac:cxnSpMk id="79" creationId="{F7339A30-EC33-9616-C627-1D1B716527FB}"/>
          </ac:cxnSpMkLst>
        </pc:cxnChg>
      </pc:sldChg>
      <pc:sldChg chg="modSp mod">
        <pc:chgData name="Stefan, Massimo" userId="c6034213-fdeb-44d8-bf5d-e135aac08adb" providerId="ADAL" clId="{6067452B-F2E0-4824-86D4-B031DE75FB20}" dt="2025-03-19T12:27:58.695" v="2591" actId="20577"/>
        <pc:sldMkLst>
          <pc:docMk/>
          <pc:sldMk cId="2933596847" sldId="434"/>
        </pc:sldMkLst>
        <pc:spChg chg="mod">
          <ac:chgData name="Stefan, Massimo" userId="c6034213-fdeb-44d8-bf5d-e135aac08adb" providerId="ADAL" clId="{6067452B-F2E0-4824-86D4-B031DE75FB20}" dt="2025-03-19T12:27:58.695" v="2591" actId="20577"/>
          <ac:spMkLst>
            <pc:docMk/>
            <pc:sldMk cId="2933596847" sldId="434"/>
            <ac:spMk id="16" creationId="{B47A3BEB-2EDD-82A7-D233-7E3D6CB6F5D2}"/>
          </ac:spMkLst>
        </pc:spChg>
        <pc:spChg chg="mod">
          <ac:chgData name="Stefan, Massimo" userId="c6034213-fdeb-44d8-bf5d-e135aac08adb" providerId="ADAL" clId="{6067452B-F2E0-4824-86D4-B031DE75FB20}" dt="2025-03-18T22:06:48.041" v="807" actId="20577"/>
          <ac:spMkLst>
            <pc:docMk/>
            <pc:sldMk cId="2933596847" sldId="434"/>
            <ac:spMk id="21" creationId="{BEE559A4-1241-1A78-04C1-1BF8C911A56D}"/>
          </ac:spMkLst>
        </pc:spChg>
      </pc:sldChg>
      <pc:sldChg chg="new del">
        <pc:chgData name="Stefan, Massimo" userId="c6034213-fdeb-44d8-bf5d-e135aac08adb" providerId="ADAL" clId="{6067452B-F2E0-4824-86D4-B031DE75FB20}" dt="2025-03-18T20:32:20.298" v="1" actId="2696"/>
        <pc:sldMkLst>
          <pc:docMk/>
          <pc:sldMk cId="1050523709" sldId="435"/>
        </pc:sldMkLst>
      </pc:sldChg>
      <pc:sldChg chg="addSp delSp modSp add mod modNotesTx">
        <pc:chgData name="Stefan, Massimo" userId="c6034213-fdeb-44d8-bf5d-e135aac08adb" providerId="ADAL" clId="{6067452B-F2E0-4824-86D4-B031DE75FB20}" dt="2025-03-18T23:47:13.259" v="2572" actId="167"/>
        <pc:sldMkLst>
          <pc:docMk/>
          <pc:sldMk cId="4055760203" sldId="435"/>
        </pc:sldMkLst>
        <pc:spChg chg="mod">
          <ac:chgData name="Stefan, Massimo" userId="c6034213-fdeb-44d8-bf5d-e135aac08adb" providerId="ADAL" clId="{6067452B-F2E0-4824-86D4-B031DE75FB20}" dt="2025-03-18T23:42:08.326" v="2277" actId="14100"/>
          <ac:spMkLst>
            <pc:docMk/>
            <pc:sldMk cId="4055760203" sldId="435"/>
            <ac:spMk id="4" creationId="{E39C183F-0F9C-9193-E9C3-889D94F96ECA}"/>
          </ac:spMkLst>
        </pc:spChg>
        <pc:spChg chg="mod">
          <ac:chgData name="Stefan, Massimo" userId="c6034213-fdeb-44d8-bf5d-e135aac08adb" providerId="ADAL" clId="{6067452B-F2E0-4824-86D4-B031DE75FB20}" dt="2025-03-18T23:42:12.463" v="2278" actId="14100"/>
          <ac:spMkLst>
            <pc:docMk/>
            <pc:sldMk cId="4055760203" sldId="435"/>
            <ac:spMk id="5" creationId="{44A82108-2661-8203-CA48-B28E08FB141A}"/>
          </ac:spMkLst>
        </pc:spChg>
        <pc:picChg chg="ord">
          <ac:chgData name="Stefan, Massimo" userId="c6034213-fdeb-44d8-bf5d-e135aac08adb" providerId="ADAL" clId="{6067452B-F2E0-4824-86D4-B031DE75FB20}" dt="2025-03-18T23:43:16.716" v="2374" actId="167"/>
          <ac:picMkLst>
            <pc:docMk/>
            <pc:sldMk cId="4055760203" sldId="435"/>
            <ac:picMk id="6" creationId="{7845D10F-C986-6944-2D55-7FFCEFC807BA}"/>
          </ac:picMkLst>
        </pc:picChg>
        <pc:picChg chg="add mod">
          <ac:chgData name="Stefan, Massimo" userId="c6034213-fdeb-44d8-bf5d-e135aac08adb" providerId="ADAL" clId="{6067452B-F2E0-4824-86D4-B031DE75FB20}" dt="2025-03-18T21:15:12.231" v="230"/>
          <ac:picMkLst>
            <pc:docMk/>
            <pc:sldMk cId="4055760203" sldId="435"/>
            <ac:picMk id="7" creationId="{A36C7502-5381-10F4-1D02-48BCB3F95D60}"/>
          </ac:picMkLst>
        </pc:picChg>
        <pc:picChg chg="ord">
          <ac:chgData name="Stefan, Massimo" userId="c6034213-fdeb-44d8-bf5d-e135aac08adb" providerId="ADAL" clId="{6067452B-F2E0-4824-86D4-B031DE75FB20}" dt="2025-03-18T23:43:14.428" v="2373" actId="167"/>
          <ac:picMkLst>
            <pc:docMk/>
            <pc:sldMk cId="4055760203" sldId="435"/>
            <ac:picMk id="10" creationId="{7E695E02-D7E9-920F-D665-913EC988F57F}"/>
          </ac:picMkLst>
        </pc:picChg>
        <pc:picChg chg="mod ord">
          <ac:chgData name="Stefan, Massimo" userId="c6034213-fdeb-44d8-bf5d-e135aac08adb" providerId="ADAL" clId="{6067452B-F2E0-4824-86D4-B031DE75FB20}" dt="2025-03-18T23:43:12.216" v="2372" actId="167"/>
          <ac:picMkLst>
            <pc:docMk/>
            <pc:sldMk cId="4055760203" sldId="435"/>
            <ac:picMk id="14" creationId="{46923288-7C90-9246-DA94-AF5ED9E52FED}"/>
          </ac:picMkLst>
        </pc:picChg>
        <pc:picChg chg="del mod">
          <ac:chgData name="Stefan, Massimo" userId="c6034213-fdeb-44d8-bf5d-e135aac08adb" providerId="ADAL" clId="{6067452B-F2E0-4824-86D4-B031DE75FB20}" dt="2025-03-18T21:15:11.878" v="229" actId="478"/>
          <ac:picMkLst>
            <pc:docMk/>
            <pc:sldMk cId="4055760203" sldId="435"/>
            <ac:picMk id="15" creationId="{B6745A0B-BDC0-1C91-D8CF-4F8451766728}"/>
          </ac:picMkLst>
        </pc:picChg>
        <pc:picChg chg="ord">
          <ac:chgData name="Stefan, Massimo" userId="c6034213-fdeb-44d8-bf5d-e135aac08adb" providerId="ADAL" clId="{6067452B-F2E0-4824-86D4-B031DE75FB20}" dt="2025-03-18T23:47:13.259" v="2572" actId="167"/>
          <ac:picMkLst>
            <pc:docMk/>
            <pc:sldMk cId="4055760203" sldId="435"/>
            <ac:picMk id="19" creationId="{70B60EFD-91A3-05F4-D1DD-4F0BA89CB7B5}"/>
          </ac:picMkLst>
        </pc:picChg>
      </pc:sldChg>
      <pc:sldChg chg="addSp delSp modSp new del mod delAnim modAnim">
        <pc:chgData name="Stefan, Massimo" userId="c6034213-fdeb-44d8-bf5d-e135aac08adb" providerId="ADAL" clId="{6067452B-F2E0-4824-86D4-B031DE75FB20}" dt="2025-03-19T13:11:37.680" v="2814" actId="2696"/>
        <pc:sldMkLst>
          <pc:docMk/>
          <pc:sldMk cId="2689493925" sldId="436"/>
        </pc:sldMkLst>
        <pc:spChg chg="mod">
          <ac:chgData name="Stefan, Massimo" userId="c6034213-fdeb-44d8-bf5d-e135aac08adb" providerId="ADAL" clId="{6067452B-F2E0-4824-86D4-B031DE75FB20}" dt="2025-03-19T12:56:25.202" v="2666" actId="20577"/>
          <ac:spMkLst>
            <pc:docMk/>
            <pc:sldMk cId="2689493925" sldId="436"/>
            <ac:spMk id="2" creationId="{ED6893ED-CA0B-A15A-C00F-3B72AB908212}"/>
          </ac:spMkLst>
        </pc:spChg>
        <pc:spChg chg="add del mod">
          <ac:chgData name="Stefan, Massimo" userId="c6034213-fdeb-44d8-bf5d-e135aac08adb" providerId="ADAL" clId="{6067452B-F2E0-4824-86D4-B031DE75FB20}" dt="2025-03-19T13:08:17.371" v="2698" actId="478"/>
          <ac:spMkLst>
            <pc:docMk/>
            <pc:sldMk cId="2689493925" sldId="436"/>
            <ac:spMk id="5" creationId="{0BF711CF-BFB0-99AF-68D5-A965F0C74787}"/>
          </ac:spMkLst>
        </pc:spChg>
        <pc:picChg chg="add del mod">
          <ac:chgData name="Stefan, Massimo" userId="c6034213-fdeb-44d8-bf5d-e135aac08adb" providerId="ADAL" clId="{6067452B-F2E0-4824-86D4-B031DE75FB20}" dt="2025-03-19T13:08:15.955" v="2697" actId="478"/>
          <ac:picMkLst>
            <pc:docMk/>
            <pc:sldMk cId="2689493925" sldId="436"/>
            <ac:picMk id="4" creationId="{E277E5B9-A6D7-E9B8-FF0F-6492E2F84ECA}"/>
          </ac:picMkLst>
        </pc:picChg>
      </pc:sldChg>
      <pc:sldChg chg="addSp delSp modSp new mod modAnim">
        <pc:chgData name="Stefan, Massimo" userId="c6034213-fdeb-44d8-bf5d-e135aac08adb" providerId="ADAL" clId="{6067452B-F2E0-4824-86D4-B031DE75FB20}" dt="2025-03-19T13:21:59.419" v="2917"/>
        <pc:sldMkLst>
          <pc:docMk/>
          <pc:sldMk cId="4099265758" sldId="437"/>
        </pc:sldMkLst>
        <pc:spChg chg="mod">
          <ac:chgData name="Stefan, Massimo" userId="c6034213-fdeb-44d8-bf5d-e135aac08adb" providerId="ADAL" clId="{6067452B-F2E0-4824-86D4-B031DE75FB20}" dt="2025-03-19T13:11:32.196" v="2813" actId="20577"/>
          <ac:spMkLst>
            <pc:docMk/>
            <pc:sldMk cId="4099265758" sldId="437"/>
            <ac:spMk id="2" creationId="{3FBE7A99-E022-C6F2-4133-0F9246126514}"/>
          </ac:spMkLst>
        </pc:spChg>
        <pc:spChg chg="add del">
          <ac:chgData name="Stefan, Massimo" userId="c6034213-fdeb-44d8-bf5d-e135aac08adb" providerId="ADAL" clId="{6067452B-F2E0-4824-86D4-B031DE75FB20}" dt="2025-03-19T13:12:59.048" v="2815" actId="478"/>
          <ac:spMkLst>
            <pc:docMk/>
            <pc:sldMk cId="4099265758" sldId="437"/>
            <ac:spMk id="3" creationId="{2761E0F1-9E6B-4408-DF5D-74B33AF721FE}"/>
          </ac:spMkLst>
        </pc:spChg>
        <pc:spChg chg="add del">
          <ac:chgData name="Stefan, Massimo" userId="c6034213-fdeb-44d8-bf5d-e135aac08adb" providerId="ADAL" clId="{6067452B-F2E0-4824-86D4-B031DE75FB20}" dt="2025-03-19T13:13:03.022" v="2816" actId="478"/>
          <ac:spMkLst>
            <pc:docMk/>
            <pc:sldMk cId="4099265758" sldId="437"/>
            <ac:spMk id="4" creationId="{5BD1378B-371D-F41A-B73D-411A63F3EA74}"/>
          </ac:spMkLst>
        </pc:spChg>
        <pc:spChg chg="add mod">
          <ac:chgData name="Stefan, Massimo" userId="c6034213-fdeb-44d8-bf5d-e135aac08adb" providerId="ADAL" clId="{6067452B-F2E0-4824-86D4-B031DE75FB20}" dt="2025-03-19T13:13:43.602" v="2833" actId="1076"/>
          <ac:spMkLst>
            <pc:docMk/>
            <pc:sldMk cId="4099265758" sldId="437"/>
            <ac:spMk id="5" creationId="{F7924039-530E-AA8B-9AC2-53F39C664A07}"/>
          </ac:spMkLst>
        </pc:spChg>
        <pc:spChg chg="add mod">
          <ac:chgData name="Stefan, Massimo" userId="c6034213-fdeb-44d8-bf5d-e135aac08adb" providerId="ADAL" clId="{6067452B-F2E0-4824-86D4-B031DE75FB20}" dt="2025-03-19T13:17:04.818" v="2859" actId="14100"/>
          <ac:spMkLst>
            <pc:docMk/>
            <pc:sldMk cId="4099265758" sldId="437"/>
            <ac:spMk id="6" creationId="{5A57DDA5-05BD-C7C9-A01E-67EDBF1615F3}"/>
          </ac:spMkLst>
        </pc:spChg>
        <pc:spChg chg="add mod">
          <ac:chgData name="Stefan, Massimo" userId="c6034213-fdeb-44d8-bf5d-e135aac08adb" providerId="ADAL" clId="{6067452B-F2E0-4824-86D4-B031DE75FB20}" dt="2025-03-19T13:17:32.140" v="2879" actId="20577"/>
          <ac:spMkLst>
            <pc:docMk/>
            <pc:sldMk cId="4099265758" sldId="437"/>
            <ac:spMk id="7" creationId="{C9A47A4A-2C56-8530-3A19-6FF34F2F5785}"/>
          </ac:spMkLst>
        </pc:spChg>
        <pc:spChg chg="add mod">
          <ac:chgData name="Stefan, Massimo" userId="c6034213-fdeb-44d8-bf5d-e135aac08adb" providerId="ADAL" clId="{6067452B-F2E0-4824-86D4-B031DE75FB20}" dt="2025-03-19T13:19:32.791" v="2900" actId="1076"/>
          <ac:spMkLst>
            <pc:docMk/>
            <pc:sldMk cId="4099265758" sldId="437"/>
            <ac:spMk id="8" creationId="{80FF7D8D-180A-2BA0-240B-E1BE9ACDBEA2}"/>
          </ac:spMkLst>
        </pc:spChg>
        <pc:picChg chg="add mod">
          <ac:chgData name="Stefan, Massimo" userId="c6034213-fdeb-44d8-bf5d-e135aac08adb" providerId="ADAL" clId="{6067452B-F2E0-4824-86D4-B031DE75FB20}" dt="2025-03-19T13:19:10.654" v="2896" actId="166"/>
          <ac:picMkLst>
            <pc:docMk/>
            <pc:sldMk cId="4099265758" sldId="437"/>
            <ac:picMk id="1026" creationId="{1A6FFF38-3924-9768-1333-768DE7BA9F63}"/>
          </ac:picMkLst>
        </pc:picChg>
        <pc:picChg chg="add mod">
          <ac:chgData name="Stefan, Massimo" userId="c6034213-fdeb-44d8-bf5d-e135aac08adb" providerId="ADAL" clId="{6067452B-F2E0-4824-86D4-B031DE75FB20}" dt="2025-03-19T13:11:10.162" v="2762" actId="14100"/>
          <ac:picMkLst>
            <pc:docMk/>
            <pc:sldMk cId="4099265758" sldId="437"/>
            <ac:picMk id="1028" creationId="{2C7F87F5-22A3-770B-F858-9EBD5B3126EC}"/>
          </ac:picMkLst>
        </pc:picChg>
        <pc:picChg chg="add mod">
          <ac:chgData name="Stefan, Massimo" userId="c6034213-fdeb-44d8-bf5d-e135aac08adb" providerId="ADAL" clId="{6067452B-F2E0-4824-86D4-B031DE75FB20}" dt="2025-03-19T13:14:16.530" v="2840" actId="1076"/>
          <ac:picMkLst>
            <pc:docMk/>
            <pc:sldMk cId="4099265758" sldId="437"/>
            <ac:picMk id="1030" creationId="{68032090-3649-0D4B-4A4A-DB8D828A8EA2}"/>
          </ac:picMkLst>
        </pc:picChg>
        <pc:picChg chg="add mod">
          <ac:chgData name="Stefan, Massimo" userId="c6034213-fdeb-44d8-bf5d-e135aac08adb" providerId="ADAL" clId="{6067452B-F2E0-4824-86D4-B031DE75FB20}" dt="2025-03-19T13:17:18.941" v="2863" actId="1076"/>
          <ac:picMkLst>
            <pc:docMk/>
            <pc:sldMk cId="4099265758" sldId="437"/>
            <ac:picMk id="1032" creationId="{74B8E3EC-8E70-F376-B5FC-A7FD969E8238}"/>
          </ac:picMkLst>
        </pc:picChg>
        <pc:picChg chg="add mod">
          <ac:chgData name="Stefan, Massimo" userId="c6034213-fdeb-44d8-bf5d-e135aac08adb" providerId="ADAL" clId="{6067452B-F2E0-4824-86D4-B031DE75FB20}" dt="2025-03-19T13:18:29.957" v="2881" actId="1076"/>
          <ac:picMkLst>
            <pc:docMk/>
            <pc:sldMk cId="4099265758" sldId="437"/>
            <ac:picMk id="1034" creationId="{842FAD2E-43FA-D69A-11ED-73CEC3CE0B35}"/>
          </ac:picMkLst>
        </pc:picChg>
      </pc:sldChg>
      <pc:sldChg chg="addSp delSp modSp new mod modAnim">
        <pc:chgData name="Stefan, Massimo" userId="c6034213-fdeb-44d8-bf5d-e135aac08adb" providerId="ADAL" clId="{6067452B-F2E0-4824-86D4-B031DE75FB20}" dt="2025-03-19T14:24:00.255" v="4816"/>
        <pc:sldMkLst>
          <pc:docMk/>
          <pc:sldMk cId="4241464247" sldId="438"/>
        </pc:sldMkLst>
        <pc:spChg chg="mod">
          <ac:chgData name="Stefan, Massimo" userId="c6034213-fdeb-44d8-bf5d-e135aac08adb" providerId="ADAL" clId="{6067452B-F2E0-4824-86D4-B031DE75FB20}" dt="2025-03-19T14:12:52.144" v="4430" actId="20577"/>
          <ac:spMkLst>
            <pc:docMk/>
            <pc:sldMk cId="4241464247" sldId="438"/>
            <ac:spMk id="2" creationId="{87B93580-4251-462B-F74A-2446382404D5}"/>
          </ac:spMkLst>
        </pc:spChg>
        <pc:spChg chg="del">
          <ac:chgData name="Stefan, Massimo" userId="c6034213-fdeb-44d8-bf5d-e135aac08adb" providerId="ADAL" clId="{6067452B-F2E0-4824-86D4-B031DE75FB20}" dt="2025-03-19T14:10:17.638" v="4343" actId="478"/>
          <ac:spMkLst>
            <pc:docMk/>
            <pc:sldMk cId="4241464247" sldId="438"/>
            <ac:spMk id="3" creationId="{02C8ED6A-E5E3-879B-DAE5-9510FE9FC50E}"/>
          </ac:spMkLst>
        </pc:spChg>
        <pc:spChg chg="del mod">
          <ac:chgData name="Stefan, Massimo" userId="c6034213-fdeb-44d8-bf5d-e135aac08adb" providerId="ADAL" clId="{6067452B-F2E0-4824-86D4-B031DE75FB20}" dt="2025-03-19T14:15:38.747" v="4553" actId="478"/>
          <ac:spMkLst>
            <pc:docMk/>
            <pc:sldMk cId="4241464247" sldId="438"/>
            <ac:spMk id="4" creationId="{5404C7A8-8EB4-2CF3-D655-71E316F39808}"/>
          </ac:spMkLst>
        </pc:spChg>
        <pc:spChg chg="add mod">
          <ac:chgData name="Stefan, Massimo" userId="c6034213-fdeb-44d8-bf5d-e135aac08adb" providerId="ADAL" clId="{6067452B-F2E0-4824-86D4-B031DE75FB20}" dt="2025-03-19T14:22:39.325" v="4781" actId="20577"/>
          <ac:spMkLst>
            <pc:docMk/>
            <pc:sldMk cId="4241464247" sldId="438"/>
            <ac:spMk id="5" creationId="{9A1EAEE2-725A-E6A2-C365-C73510FDFD8C}"/>
          </ac:spMkLst>
        </pc:spChg>
        <pc:spChg chg="add del mod">
          <ac:chgData name="Stefan, Massimo" userId="c6034213-fdeb-44d8-bf5d-e135aac08adb" providerId="ADAL" clId="{6067452B-F2E0-4824-86D4-B031DE75FB20}" dt="2025-03-19T14:15:44.914" v="4555" actId="478"/>
          <ac:spMkLst>
            <pc:docMk/>
            <pc:sldMk cId="4241464247" sldId="438"/>
            <ac:spMk id="7" creationId="{6ACEDE32-27E5-EE1D-EB31-5FECB52DEF4D}"/>
          </ac:spMkLst>
        </pc:spChg>
        <pc:spChg chg="add mod">
          <ac:chgData name="Stefan, Massimo" userId="c6034213-fdeb-44d8-bf5d-e135aac08adb" providerId="ADAL" clId="{6067452B-F2E0-4824-86D4-B031DE75FB20}" dt="2025-03-19T14:23:42.526" v="4810" actId="1076"/>
          <ac:spMkLst>
            <pc:docMk/>
            <pc:sldMk cId="4241464247" sldId="438"/>
            <ac:spMk id="8" creationId="{4E1446BE-610F-98DB-E32F-92A047048E45}"/>
          </ac:spMkLst>
        </pc:spChg>
        <pc:spChg chg="add mod">
          <ac:chgData name="Stefan, Massimo" userId="c6034213-fdeb-44d8-bf5d-e135aac08adb" providerId="ADAL" clId="{6067452B-F2E0-4824-86D4-B031DE75FB20}" dt="2025-03-19T14:23:25.184" v="4808"/>
          <ac:spMkLst>
            <pc:docMk/>
            <pc:sldMk cId="4241464247" sldId="438"/>
            <ac:spMk id="9" creationId="{0CFACC4B-4039-C29A-1F5B-241D8CC4AF9A}"/>
          </ac:spMkLst>
        </pc:spChg>
      </pc:sldChg>
      <pc:sldChg chg="modSp new del mod">
        <pc:chgData name="Stefan, Massimo" userId="c6034213-fdeb-44d8-bf5d-e135aac08adb" providerId="ADAL" clId="{6067452B-F2E0-4824-86D4-B031DE75FB20}" dt="2025-03-19T14:30:10.575" v="4830" actId="2696"/>
        <pc:sldMkLst>
          <pc:docMk/>
          <pc:sldMk cId="4120756939" sldId="439"/>
        </pc:sldMkLst>
        <pc:spChg chg="mod">
          <ac:chgData name="Stefan, Massimo" userId="c6034213-fdeb-44d8-bf5d-e135aac08adb" providerId="ADAL" clId="{6067452B-F2E0-4824-86D4-B031DE75FB20}" dt="2025-03-19T14:30:03.978" v="4828" actId="20577"/>
          <ac:spMkLst>
            <pc:docMk/>
            <pc:sldMk cId="4120756939" sldId="439"/>
            <ac:spMk id="2" creationId="{BFC9A989-7C33-B859-3412-7CD32FFB2E33}"/>
          </ac:spMkLst>
        </pc:spChg>
      </pc:sldChg>
      <pc:sldChg chg="modSp add mod modAnim">
        <pc:chgData name="Stefan, Massimo" userId="c6034213-fdeb-44d8-bf5d-e135aac08adb" providerId="ADAL" clId="{6067452B-F2E0-4824-86D4-B031DE75FB20}" dt="2025-03-19T14:31:38.516" v="4882" actId="14100"/>
        <pc:sldMkLst>
          <pc:docMk/>
          <pc:sldMk cId="3170678023" sldId="440"/>
        </pc:sldMkLst>
        <pc:spChg chg="mod">
          <ac:chgData name="Stefan, Massimo" userId="c6034213-fdeb-44d8-bf5d-e135aac08adb" providerId="ADAL" clId="{6067452B-F2E0-4824-86D4-B031DE75FB20}" dt="2025-03-19T14:30:15.771" v="4841" actId="20577"/>
          <ac:spMkLst>
            <pc:docMk/>
            <pc:sldMk cId="3170678023" sldId="440"/>
            <ac:spMk id="2" creationId="{B83F84FD-92D0-8908-ACAE-03EC8C65D876}"/>
          </ac:spMkLst>
        </pc:spChg>
        <pc:spChg chg="mod">
          <ac:chgData name="Stefan, Massimo" userId="c6034213-fdeb-44d8-bf5d-e135aac08adb" providerId="ADAL" clId="{6067452B-F2E0-4824-86D4-B031DE75FB20}" dt="2025-03-19T14:31:38.516" v="4882" actId="14100"/>
          <ac:spMkLst>
            <pc:docMk/>
            <pc:sldMk cId="3170678023" sldId="440"/>
            <ac:spMk id="5" creationId="{7C0DD663-98C2-D2C3-6625-E98EB7136233}"/>
          </ac:spMkLst>
        </pc:spChg>
        <pc:spChg chg="mod">
          <ac:chgData name="Stefan, Massimo" userId="c6034213-fdeb-44d8-bf5d-e135aac08adb" providerId="ADAL" clId="{6067452B-F2E0-4824-86D4-B031DE75FB20}" dt="2025-03-19T14:30:59.479" v="4857" actId="20577"/>
          <ac:spMkLst>
            <pc:docMk/>
            <pc:sldMk cId="3170678023" sldId="440"/>
            <ac:spMk id="8" creationId="{46A50830-64E3-B230-1408-6F7169EE367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3/19/2025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1:45:35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1 730 24575,'6'0'0,"-1"-1"0,1 0 0,-1 0 0,0-1 0,1 1 0,-1-1 0,0-1 0,0 1 0,0-1 0,0 1 0,-1-1 0,7-6 0,55-51 0,-35 30 0,403-358 0,-431 386 0,8-10 0,2 1 0,-1 0 0,2 1 0,-1 0 0,1 1 0,1 1 0,24-11 0,-38 19 0,0 0 0,0-1 0,0 1 0,0 0 0,0-1 0,0 1 0,0 0 0,0 0 0,0 0 0,0 0 0,0 0 0,0 0 0,0 0 0,0 0 0,0 1 0,0-1 0,0 0 0,0 1 0,0-1 0,0 0 0,0 1 0,0-1 0,0 1 0,0 0 0,0-1 0,-1 1 0,3 1 0,-3 0 0,1 0 0,0 0 0,-1-1 0,1 1 0,-1 0 0,1 0 0,-1 0 0,0 0 0,0 0 0,0 0 0,0 0 0,0 0 0,-1 3 0,-2 7 0,0-1 0,0 0 0,-9 19 0,-41 81 0,-44 103 0,81-173 0,1 1 0,2 1 0,-8 53 0,20-89 0,0 0 0,0 0 0,1 0 0,0 1 0,0-1 0,2 12 0,-2-18 0,0-1 0,1 1 0,-1 0 0,0 0 0,1 0 0,-1 0 0,0 0 0,1-1 0,-1 1 0,1 0 0,0 0 0,-1-1 0,1 1 0,-1 0 0,1-1 0,0 1 0,0-1 0,-1 1 0,1-1 0,0 1 0,0-1 0,1 1 0,0-1 0,0 0 0,0 0 0,0 0 0,0 0 0,1 0 0,-1-1 0,0 1 0,0-1 0,-1 1 0,1-1 0,0 0 0,0 0 0,0 1 0,3-4 0,25-15 0,-2-2 0,0-1 0,38-40 0,0 1 0,228-182 0,20 29 0,-313 213 0,1 0 0,-1 0 0,1 0 0,-1 0 0,1 1 0,-1-1 0,1 1 0,-1-1 0,1 1 0,0-1 0,-1 1 0,1 0 0,0 0 0,2 0 0,-4 0 0,1 0 0,-1 0 0,1 1 0,-1-1 0,0 0 0,1 1 0,-1-1 0,1 0 0,-1 1 0,0-1 0,1 0 0,-1 1 0,0-1 0,0 1 0,1-1 0,-1 1 0,0-1 0,0 1 0,0-1 0,1 1 0,-1-1 0,0 0 0,0 1 0,0-1 0,0 1 0,0 0 0,0-1 0,0 1 0,0 0 0,-1 6 0,-1-1 0,1 1 0,-1-1 0,0 0 0,-5 11 0,-55 111 0,38-83 0,1 1 0,3 1 0,2 1 0,-20 80 0,37-122 0,0 1 0,0-1 0,1 1 0,0 0 0,0-1 0,1 1 0,1 9 0,-2-15 0,0 1 0,1-1 0,-1 1 0,1-1 0,-1 0 0,1 1 0,0-1 0,0 0 0,-1 0 0,1 1 0,0-1 0,0 0 0,0 0 0,0 0 0,0 0 0,0 0 0,1 0 0,-1 0 0,0-1 0,0 1 0,1 0 0,-1-1 0,0 1 0,1 0 0,-1-1 0,1 0 0,-1 1 0,0-1 0,1 0 0,-1 0 0,1 0 0,-1 0 0,1 0 0,-1 0 0,1 0 0,-1-1 0,1 1 0,1-1 0,9-2 0,-1-1 0,0 0 0,0-1 0,0 0 0,-1-1 0,13-9 0,59-47 0,-62 46 0,100-83 0,79-63 0,-144 121 0,103-56 0,-156 96 0,0 0 0,0 0 0,0 0 0,0 0 0,1 0 0,-1 1 0,0-1 0,1 0 0,-1 1 0,0 0 0,1 0 0,-1 0 0,0 0 0,4 0 0,-6 0 0,1 0 0,-1 1 0,1-1 0,-1 0 0,1 0 0,-1 1 0,0-1 0,1 0 0,-1 0 0,1 1 0,-1-1 0,0 1 0,1-1 0,-1 0 0,0 1 0,1-1 0,-1 1 0,0-1 0,0 1 0,0-1 0,1 1 0,-1-1 0,0 1 0,-4 21 0,-13 17 0,-3-1 0,-25 38 0,-7 12 0,36-56 0,-41 80 0,53-100 0,-1 0 0,2 0 0,-1 0 0,2 1 0,-1-1 0,2 1 0,-1 20 0,2-31 0,0 0 0,0 0 0,0 0 0,0 1 0,0-1 0,1 0 0,-1 0 0,1 0 0,-1 0 0,1 0 0,0-1 0,0 1 0,0 0 0,0 0 0,0 0 0,0-1 0,0 1 0,1 0 0,-1-1 0,1 1 0,-1-1 0,4 2 0,-3-2 0,1 0 0,-1 0 0,1-1 0,-1 1 0,1-1 0,0 1 0,-1-1 0,1 0 0,0 0 0,-1 0 0,1-1 0,0 1 0,-1-1 0,1 1 0,2-2 0,13-4 0,-2-2 0,1 0 0,-1 0 0,16-12 0,-24 15 0,76-54 0,80-71 0,-14 10 0,246-160 0,-383 271 0,-7 4 0,0 1 0,0 0 0,1 0 0,-1 1 0,1 0 0,0 0 0,0 0 0,0 1 0,0 0 0,13-2 0,-19 4 0,0 0 0,0 0 0,0 0 0,0 0 0,0 1 0,0-1 0,0 0 0,-1 1 0,1-1 0,0 0 0,0 1 0,0-1 0,0 1 0,-1 0 0,1-1 0,0 1 0,0 0 0,-1-1 0,1 1 0,0 0 0,-1 0 0,1-1 0,-1 1 0,1 0 0,-1 0 0,0 0 0,1 0 0,-1 0 0,0 0 0,0 0 0,1-1 0,-1 1 0,0 0 0,0 0 0,0 0 0,0 0 0,0 0 0,0 0 0,0 0 0,-1 0 0,1 1 0,-11 43 0,11-44 0,-17 39 0,-1 0 0,-36 58 0,29-55 0,-29 66 0,52-104 0,0 0 0,1 0 0,-1 1 0,1-1 0,0 0 0,0 11 0,1-15 0,0 0 0,0 0 0,0 0 0,0 0 0,0 0 0,1 0 0,-1 0 0,0 0 0,0 0 0,1 0 0,-1 0 0,1 0 0,-1 0 0,1 0 0,-1 0 0,1 0 0,0-1 0,0 1 0,-1 0 0,1 0 0,0-1 0,0 1 0,0 0 0,-1-1 0,1 1 0,0-1 0,0 1 0,0-1 0,0 0 0,0 1 0,0-1 0,0 0 0,0 0 0,0 1 0,0-1 0,0 0 0,0 0 0,0 0 0,1 0 0,-1-1 0,2 1 0,4-1 0,0-1 0,-1 0 0,1 0 0,0 0 0,0-1 0,-1 0 0,10-6 0,47-34 0,-31 21 0,154-110 0,112-72 0,-297 204 0,41-20 0,-42 19 0,1 1 0,0-1 0,-1 1 0,1 0 0,0-1 0,0 1 0,-1 0 0,1 0 0,0 0 0,0 0 0,-1 0 0,1-1 0,0 1 0,0 0 0,-1 1 0,1-1 0,0 0 0,0 0 0,-1 0 0,1 0 0,0 1 0,0-1 0,-1 0 0,1 1 0,0-1 0,-1 0 0,1 1 0,-1-1 0,1 1 0,0-1 0,-1 1 0,1-1 0,-1 1 0,1-1 0,-1 1 0,1 0 0,-1-1 0,0 1 0,1 0 0,-1-1 0,0 1 0,0 0 0,1 0 0,-1-1 0,0 1 0,0 0 0,0 0 0,0-1 0,0 1 0,0 0 0,0 0 0,0 1 0,-4 16 0,0 0 0,-1 0 0,0 0 0,-2 0 0,0-1 0,-1 0 0,-12 18 0,12-18 0,-5 6 0,-31 68 0,40-80 0,0-1 0,1 1 0,0 0 0,1 0 0,0 1 0,0 19 0,2-29 0,-1 0 0,1-1 0,0 1 0,0 0 0,1 0 0,-1-1 0,0 1 0,1 0 0,-1-1 0,1 1 0,-1 0 0,1-1 0,0 1 0,0 0 0,-1-1 0,1 1 0,0-1 0,0 0 0,1 1 0,-1-1 0,0 0 0,0 0 0,1 0 0,2 2 0,-2-2 0,1 0 0,0 0 0,0-1 0,-1 1 0,1-1 0,0 0 0,0 0 0,-1 0 0,1 0 0,0-1 0,0 1 0,0-1 0,4-1 0,9-3 0,-1-2 0,0 0 0,27-17 0,133-101 0,-28 18 0,196-124 0,-303 210 0,-39 21 0,-1-1 0,1 1 0,0 0 0,-1 0 0,1 0 0,-1 0 0,1 0 0,0-1 0,-1 1 0,1 0 0,-1 0 0,1 0 0,0 0 0,-1 1 0,1-1 0,-1 0 0,1 0 0,0 0 0,-1 0 0,1 1 0,-1-1 0,1 0 0,0 1 0,-1 0 0,0 0 0,1 0 0,-1-1 0,0 1 0,0 0 0,0 0 0,0 0 0,0 0 0,0 0 0,0 0 0,0 0 0,0 0 0,0 0 0,0 0 0,-1 0 0,1-1 0,0 1 0,-1 0 0,1 0 0,-1 1 0,-17 34 0,0-1 0,-32 44 0,25-43 0,-32 68 0,54-100 0,1 0 0,1 1 0,-1-1 0,1 1 0,0 0 0,0-1 0,0 1 0,1 0 0,-1 0 0,1 0 0,1-1 0,-1 1 0,0 0 0,1 0 0,0-1 0,0 1 0,4 9 0,-4-12 0,1 1 0,0-1 0,0 0 0,0 1 0,0-1 0,0 0 0,0 0 0,0 0 0,1 0 0,-1-1 0,1 1 0,-1-1 0,1 1 0,0-1 0,-1 0 0,1 0 0,0 0 0,0-1 0,0 1 0,0-1 0,0 1 0,0-1 0,0 0 0,0 0 0,0 0 0,0-1 0,0 1 0,-1-1 0,7-1 0,15-6 0,1 0 0,-1-2 0,0-1 0,-1-1 0,-1-1 0,29-22 0,5-1 0,71-43 0,139-79 0,-265 157 0,-1 1 0,1-1 0,-1 1 0,1 0 0,0-1 0,-1 1 0,1 0 0,-1-1 0,1 1 0,0 0 0,-1 0 0,1-1 0,0 1 0,0 0 0,-1 0 0,1 0 0,0 0 0,-1 0 0,1 0 0,0 0 0,-1 0 0,1 0 0,0 1 0,0-1 0,1 1 0,-4 14 0,-20 26 0,22-40 0,-55 85 0,-83 180 0,136-261 0,0 1 0,0 0 0,0-1 0,1 1 0,0 0 0,0 0 0,1 6 0,-1-10 0,1-1 0,0 0 0,1 0 0,-1 0 0,0 1 0,0-1 0,0 0 0,1 0 0,-1 0 0,1 0 0,-1 0 0,1 1 0,-1-1 0,1 0 0,-1 0 0,1 0 0,0 0 0,0-1 0,0 1 0,-1 0 0,1 0 0,0 0 0,0-1 0,0 1 0,0 0 0,0-1 0,0 1 0,1-1 0,-1 1 0,0-1 0,0 0 0,0 1 0,0-1 0,0 0 0,1 0 0,-1 0 0,0 0 0,0 0 0,1 0 0,1 0 0,6-2 0,0 0 0,0-1 0,0 0 0,-1-1 0,1 0 0,-1 0 0,0 0 0,0-1 0,13-11 0,2 1 0,281-212 0,-86 59 0,-208 160 0,60-42 0,114-63 0,-155 102 0,-19 14 0,-12 11 0,-11 10 0,-1-1 0,-1-1 0,-26 29 0,2 0 0,-15 20 0,-3 4 0,-92 159 0,147-231 0,-31 70 0,32-68 0,-1-1 0,0 1 0,1 0 0,0-1 0,0 1 0,1 0 0,-1 0 0,1 0 0,0 0 0,0 0 0,1 0 0,0 0 0,1 6 0,-1-10 0,-1 1 0,1-1 0,0 0 0,0 1 0,0-1 0,0 0 0,0 0 0,0 1 0,0-1 0,1 0 0,-1 0 0,0 0 0,1-1 0,-1 1 0,0 0 0,1 0 0,-1-1 0,1 1 0,-1-1 0,1 1 0,-1-1 0,1 0 0,0 1 0,-1-1 0,1 0 0,-1 0 0,1 0 0,0 0 0,-1-1 0,4 0 0,5-1 0,0 0 0,-1-1 0,17-7 0,-21 8 0,130-61 0,186-118 0,-130 69 0,-131 78 0,164-88 0,-222 121 0,0 0 0,0 0 0,0 0 0,1 0 0,-1 0 0,0 0 0,0 1 0,0-1 0,1 1 0,-1 0 0,0 0 0,4 0 0,-5 0 0,-1 0 0,1 0 0,-1 0 0,0 1 0,1-1 0,-1 0 0,1 1 0,-1-1 0,0 0 0,1 1 0,-1-1 0,0 0 0,0 1 0,1-1 0,-1 1 0,0-1 0,0 0 0,0 1 0,1-1 0,-1 1 0,0-1 0,0 1 0,0-1 0,0 1 0,0-1 0,0 1 0,0-1 0,0 1 0,0-1 0,0 1 0,0-1 0,0 0 0,-1 1 0,1 0 0,-2 6 0,-1 0 0,0 0 0,-1 0 0,1 0 0,-9 11 0,-72 92 0,-27 38 0,99-129 0,0 1 0,2 0 0,0 1 0,1 1 0,-11 38 0,19-57 0,0 1 0,0-1 0,1 1 0,-1-1 0,1 1 0,0 0 0,0-1 0,0 1 0,1-1 0,-1 1 0,1 0 0,0-1 0,0 0 0,0 1 0,0-1 0,2 4 0,-1-4 0,0-1 0,0 0 0,0 0 0,0 0 0,0-1 0,0 1 0,0 0 0,1-1 0,-1 0 0,0 1 0,1-1 0,0 0 0,-1 0 0,1 0 0,0-1 0,-1 1 0,1-1 0,0 1 0,0-1 0,-1 0 0,6 0 0,12-1 0,0-1 0,0-1 0,-1-1 0,0-1 0,1 0 0,30-14 0,109-60 0,-150 74 0,365-218 0,-134 76 0,-232 142 0,40-21 0,-46 25 0,0 0 0,0 0 0,0 1 0,0-1 0,0 0 0,0 1 0,0-1 0,0 1 0,0 0 0,0 0 0,0 0 0,1 0 0,-1 0 0,0 0 0,0 0 0,0 1 0,0-1 0,0 1 0,0-1 0,2 2 0,-3-1 0,0 0 0,-1 0 0,1 0 0,-1 0 0,1 0 0,-1 0 0,1 0 0,-1 1 0,0-1 0,1 0 0,-1 0 0,0 0 0,0 0 0,0 0 0,0 1 0,0-1 0,0 0 0,0 0 0,0 0 0,-1 0 0,1 1 0,0-1 0,-1 0 0,1 0 0,-1 0 0,1 0 0,-1 0 0,0 1 0,-21 36 0,17-31 0,-44 70 0,9-17 0,-36 76 0,71-126 0,1 1 0,0 0 0,1 0 0,0 0 0,1 0 0,0 0 0,0 16 0,2-24 0,0-1 0,0 1 0,0-1 0,1 0 0,-1 1 0,1-1 0,-1 1 0,1-1 0,0 0 0,0 1 0,0-1 0,0 0 0,0 0 0,1 0 0,-1 1 0,3 1 0,-2-2 0,0-1 0,0 0 0,1 0 0,-1 0 0,0 0 0,0 0 0,1 0 0,-1-1 0,0 1 0,1-1 0,-1 1 0,0-1 0,1 0 0,-1 0 0,1 0 0,-1-1 0,1 1 0,-1 0 0,0-1 0,4-1 0,19-5 0,-1-1 0,0-1 0,0-2 0,24-14 0,87-60 0,-107 67 0,136-92 0,221-141 0,-354 235 0,-19 15 0,-12 10 0,-15 16 0,14-24 0,-84 114 0,49-71 0,2 3 0,2 1 0,-31 62 0,59-103 0,1 1 0,0 0 0,1 0 0,-1 0 0,1 0 0,-1 17 0,3-23 0,0-1 0,0 1 0,0 0 0,0 0 0,0-1 0,1 1 0,-1 0 0,0 0 0,1-1 0,0 1 0,-1 0 0,1-1 0,0 1 0,0 0 0,0-1 0,0 1 0,0-1 0,0 0 0,0 1 0,1-1 0,-1 0 0,0 0 0,1 0 0,-1 0 0,1 0 0,-1 0 0,1 0 0,0 0 0,-1-1 0,1 1 0,0-1 0,-1 1 0,1-1 0,0 1 0,0-1 0,0 0 0,-1 0 0,4 0 0,5 0 0,1-1 0,-1 0 0,1-1 0,-1 0 0,0 0 0,1-1 0,18-8 0,69-39 0,-68 34 0,330-204 0,28-15 0,-383 232 0,0 0 0,0 1 0,0-1 0,0 1 0,1 0 0,-1 0 0,0 1 0,9-2 0,-14 3 0,0 0 0,0 0 0,1 0 0,-1 0 0,0 0 0,0 0 0,1 0 0,-1 0 0,0 0 0,0 0 0,0 0 0,1 0 0,-1 0 0,0 0 0,0 0 0,0 0 0,0 0 0,1 0 0,-1 0 0,0 1 0,0-1 0,0 0 0,0 0 0,1 0 0,-1 0 0,0 0 0,0 1 0,0-1 0,0 0 0,0 0 0,0 0 0,0 0 0,1 1 0,-1-1 0,0 0 0,0 0 0,0 0 0,0 1 0,0-1 0,0 0 0,0 0 0,0 1 0,-5 10 0,-12 13 0,15-22 0,-68 80 0,-65 84 0,117-141 0,0 2 0,2 0 0,1 1 0,-18 46 0,30-64 0,0-1 0,0 1 0,1 0 0,1 0 0,-1-1 0,2 1 0,-1 0 0,2 13 0,-1-21 0,0 1 0,1-1 0,-1 1 0,1-1 0,0 0 0,-1 1 0,1-1 0,0 0 0,1 0 0,-1 1 0,0-1 0,0 0 0,1 0 0,0-1 0,-1 1 0,1 0 0,0 0 0,0-1 0,0 1 0,0-1 0,0 0 0,0 1 0,0-1 0,0 0 0,0 0 0,1 0 0,-1-1 0,0 1 0,1 0 0,-1-1 0,1 0 0,-1 1 0,0-1 0,1 0 0,-1 0 0,1-1 0,-1 1 0,3-1 0,10-1 0,-1-1 0,0 0 0,1-1 0,-2-1 0,24-10 0,65-41 0,-67 36 0,673-413 0,-678 413 0,-15 10 0,-37 29 0,-177 165 0,167-149 0,1 2 0,2 1 0,-41 70 0,68-104 0,-1 1 0,1 0 0,0 0 0,0 0 0,1 0 0,-1 0 0,1 1 0,0-1 0,1 0 0,-1 1 0,1-1 0,0 1 0,1 7 0,0-10 0,-1-1 0,1 0 0,0 1 0,0-1 0,0 0 0,0 0 0,1 0 0,-1 0 0,0 0 0,1 0 0,0 0 0,-1-1 0,1 1 0,0 0 0,0-1 0,0 1 0,0-1 0,0 0 0,0 0 0,0 0 0,0 0 0,0 0 0,1 0 0,-1 0 0,0-1 0,1 1 0,-1-1 0,0 0 0,1 0 0,-1 0 0,1 0 0,3 0 0,9-2 0,1 1 0,-1-2 0,0 0 0,0-1 0,-1 0 0,19-8 0,85-45 0,-101 48 0,127-69 0,-4-7 0,224-177 0,-351 251 0,54-39 0,-109 109 0,0-10 0,-65 82 0,87-105 0,2 1 0,2 1 0,-17 35 0,31-57 0,-1 1 0,1 0 0,0 0 0,0 0 0,1 0 0,0 0 0,0 1 0,1 11 0,0-17 0,0 0 0,0 0 0,0 0 0,1 0 0,-1 0 0,1 0 0,-1 0 0,1 0 0,0 0 0,0 0 0,0-1 0,0 1 0,0 0 0,0-1 0,0 1 0,0-1 0,1 1 0,-1-1 0,1 0 0,-1 1 0,1-1 0,-1 0 0,1 0 0,0 0 0,0 0 0,-1 0 0,1-1 0,0 1 0,0 0 0,0-1 0,0 0 0,0 1 0,0-1 0,0 0 0,0 0 0,2 0 0,7-1 0,0 0 0,-1 0 0,1-1 0,0-1 0,-1 1 0,0-2 0,0 0 0,0 0 0,16-9 0,11-10 0,38-30 0,-20 13 0,455-323 0,-468 328 0,-29 24 0,-1 0 0,2 1 0,-1 1 0,17-9 0,-29 22 0,-7 7 0,-10 13 0,-13 11 0,-10 10 0,-49 74 0,79-104 0,0 0 0,1 1 0,0 0 0,2 0 0,0 0 0,0 1 0,2 0 0,0 0 0,-2 30 0,5-43 0,1-1 0,0 1 0,0 0 0,0-1 0,0 1 0,1 0 0,-1-1 0,1 1 0,0 0 0,0-1 0,1 1 0,-1-1 0,1 1 0,-1-1 0,1 0 0,0 0 0,0 0 0,1 0 0,-1 0 0,0 0 0,1-1 0,0 1 0,6 3 0,-5-4 0,0 0 0,1 0 0,-1-1 0,1 0 0,-1 0 0,1 0 0,-1 0 0,1-1 0,0 0 0,-1 0 0,1 0 0,0 0 0,-1-1 0,1 0 0,0 0 0,-1 0 0,0-1 0,8-3 0,76-35 0,129-83 0,-133 73 0,203-128 0,-34 19 0,-252 158 0,15-8 0,0-1 0,0 2 0,35-13 0,-51 21 0,0 0 0,1 0 0,-1 0 0,0-1 0,1 1 0,-1 0 0,0 0 0,0 0 0,1 0 0,-1 0 0,0 0 0,1 0 0,-1-1 0,0 1 0,1 0 0,-1 0 0,0 0 0,0 0 0,1 0 0,-1 0 0,0 1 0,1-1 0,-1 0 0,0 0 0,1 0 0,-1 0 0,0 0 0,0 0 0,1 0 0,-1 1 0,0-1 0,0 0 0,1 0 0,-1 0 0,0 1 0,0-1 0,1 0 0,-1 0 0,0 1 0,0-1 0,0 1 0,-6 13 0,-18 17 0,-19 16 0,-10 9 0,2 3 0,3 2 0,-42 68 0,81-114 0,-50 97 0,53-100 0,2-1 0,-1 1 0,2 0 0,-1 1 0,2-1 0,0 1 0,-1 21 0,2-32 0,1 1 0,0-1 0,0 1 0,0-1 0,1 0 0,-1 1 0,0-1 0,1 1 0,0-1 0,-1 1 0,1-1 0,0 0 0,0 0 0,1 0 0,-1 1 0,0-1 0,1 0 0,-1 0 0,1 0 0,-1-1 0,1 1 0,0 0 0,0-1 0,0 1 0,0-1 0,0 0 0,0 1 0,0-1 0,1 0 0,-1 0 0,0-1 0,1 1 0,-1 0 0,0-1 0,1 1 0,-1-1 0,1 0 0,-1 0 0,1 0 0,2 0 0,7-1 0,0-1 0,0-1 0,-1 1 0,1-2 0,-1 1 0,0-2 0,11-5 0,335-189 0,-257 139 0,28-17 0,119-67 0,-245 143 0,0 0 0,-1 0 0,1 0 0,0 0 0,0 0 0,0 0 0,0 0 0,0 1 0,0-1 0,0 1 0,0 0 0,3-1 0,-5 2 0,0-1 0,0 1 0,1-1 0,-1 1 0,0-1 0,0 1 0,0-1 0,0 1 0,0-1 0,0 1 0,0-1 0,0 1 0,0-1 0,-1 1 0,1-1 0,0 1 0,0-1 0,0 1 0,0-1 0,-1 1 0,1-1 0,0 1 0,-1-1 0,1 0 0,0 1 0,-1-1 0,1 0 0,0 1 0,-1 0 0,-41 46 0,38-44 0,-3 5 0,-140 151 0,122-128 0,2 0 0,1 2 0,-28 53 0,49-83 0,-1 1 0,1-1 0,0 0 0,0 0 0,0 1 0,0-1 0,0 1 0,1-1 0,-1 1 0,1-1 0,0 1 0,0-1 0,2 7 0,-2-8 0,1-1 0,-1 0 0,1 1 0,0-1 0,0 1 0,0-1 0,0 0 0,0 0 0,0 1 0,0-1 0,0 0 0,0 0 0,1 0 0,-1 0 0,0-1 0,1 1 0,-1 0 0,1 0 0,-1-1 0,1 1 0,-1-1 0,1 1 0,-1-1 0,1 0 0,-1 0 0,1 0 0,-1 0 0,1 0 0,0 0 0,-1 0 0,1 0 0,2-1 0,13-1 0,0-2 0,1 0 0,-2 0 0,1-2 0,31-14 0,79-50 0,-73 38 0,64-38 0,-47 26 0,127-57 0,-189 100 0,-15 10 0,-21 17 0,21-19 0,-52 52 0,4 2 0,-48 69 0,101-128 0,-39 61 0,37-58 0,0 0 0,1 0 0,0 1 0,0-1 0,0 1 0,1-1 0,0 1 0,0 0 0,0-1 0,0 10 0,1-14 0,1 1 0,-1-1 0,1 1 0,-1-1 0,1 1 0,-1-1 0,1 1 0,0-1 0,0 1 0,-1-1 0,1 0 0,0 0 0,0 1 0,0-1 0,1 0 0,-1 0 0,0 0 0,0 0 0,1 0 0,-1 0 0,0-1 0,1 1 0,-1 0 0,1-1 0,-1 1 0,1-1 0,-1 1 0,1-1 0,-1 0 0,1 0 0,-1 1 0,1-1 0,0 0 0,-1-1 0,1 1 0,2-1 0,8 0 0,0 0 0,0-2 0,19-5 0,-27 7 0,42-14 0,-2-2 0,68-36 0,80-59 0,-130 74 0,73-49 0,42-23 0,-177 109 0,0 1 0,1 0 0,-1-1 0,0 1 0,0 0 0,1-1 0,-1 1 0,1 0 0,-1-1 0,0 1 0,1 0 0,-1 0 0,1-1 0,-1 1 0,0 0 0,1 0 0,-1 0 0,1 0 0,-1 0 0,1 0 0,-1 0 0,1 0 0,-1 0 0,0 0 0,1 0 0,-1 0 0,1 0 0,-1 0 0,1 0 0,-1 0 0,1 0 0,-1 0 0,0 1 0,1-1 0,-1 0 0,1 0 0,-1 1 0,0-1 0,1 0 0,-1 0 0,1 1 0,-7 21 0,-22 27 0,4-15 0,1 1 0,3 0 0,0 2 0,3 0 0,1 1 0,-17 59 0,32-90 0,-1 0 0,1 0 0,1 0 0,-1 1 0,1-1 0,0 0 0,1 0 0,1 12 0,-1-17 0,-1 0 0,1 0 0,-1-1 0,1 1 0,0 0 0,0 0 0,-1-1 0,1 1 0,1 0 0,-1-1 0,0 1 0,0-1 0,0 1 0,1-1 0,-1 0 0,1 0 0,-1 1 0,1-1 0,-1 0 0,1 0 0,0-1 0,-1 1 0,1 0 0,0 0 0,0-1 0,0 1 0,0-1 0,-1 0 0,1 1 0,0-1 0,0 0 0,0 0 0,0 0 0,0-1 0,0 1 0,3-1 0,8-2 0,1-1 0,-1 0 0,0-1 0,0 0 0,-1-1 0,21-13 0,68-55 0,-67 48 0,350-252 0,-300 220 0,56-35 0,-116 81 0,-23 12 0,-1 1 0,0-1 0,0 0 0,0 0 0,0 0 0,1 0 0,-1 0 0,0 0 0,0 0 0,0 0 0,0 1 0,0-1 0,1 0 0,-1 0 0,0 0 0,0 0 0,0 1 0,0-1 0,0 0 0,0 0 0,0 0 0,0 0 0,0 1 0,1-1 0,-1 0 0,0 0 0,0 0 0,0 1 0,0-1 0,0 0 0,0 0 0,0 0 0,0 1 0,-1-1 0,1 0 0,0 0 0,0 0 0,0 1 0,0-1 0,0 0 0,0 0 0,0 0 0,0 0 0,0 1 0,0-1 0,-1 0 0,1 0 0,0 0 0,0 0 0,0 0 0,0 0 0,-1 1 0,1-1 0,-32 42 0,18-26 0,10-9 0,-27 32 0,2 2 0,2 1 0,2 0 0,-23 55 0,45-90 0,1 0 0,0 1 0,0-1 0,0 0 0,1 1 0,0 0 0,1-1 0,0 15 0,1-20 0,-1-1 0,0 1 0,1 0 0,-1-1 0,1 1 0,-1-1 0,1 1 0,0-1 0,0 1 0,0-1 0,-1 1 0,1-1 0,1 0 0,-1 1 0,0-1 0,0 0 0,3 2 0,-2-2 0,0 0 0,0 0 0,0 0 0,1-1 0,-1 1 0,0-1 0,0 0 0,1 1 0,-1-1 0,0 0 0,1 0 0,-1-1 0,0 1 0,0 0 0,1-1 0,3-1 0,19-6 0,-1-1 0,0-1 0,-1-1 0,42-26 0,84-71 0,-106 76 0,35-24 0,127-70 0,-281 207 0,-53 68 0,114-128 0,1 0 0,0 1 0,2 1 0,0 0 0,-13 40 0,24-60 0,0 0 0,0 0 0,0 0 0,1 0 0,-1 0 0,1 0 0,0 1 0,0-1 0,0 0 0,0 0 0,1 0 0,-1 0 0,1 0 0,0 1 0,0-1 0,0 0 0,3 5 0,-3-7 0,0 1 0,1-1 0,-1 1 0,1-1 0,-1 1 0,1-1 0,0 0 0,-1 0 0,1 0 0,0 0 0,0 0 0,0-1 0,0 1 0,0 0 0,0-1 0,0 0 0,0 1 0,0-1 0,0 0 0,0 0 0,0 0 0,0 0 0,0 0 0,0-1 0,0 1 0,0-1 0,4-1 0,30-10 0,0-3 0,-1-1 0,-1-1 0,63-45 0,-43 28 0,425-286 0,-352 232 0,-114 79 0,-7 4 0,0 0 0,1 1 0,0 0 0,-1 0 0,2 0 0,-1 1 0,0 0 0,1 0 0,14-2 0,-22 4 0,1 1 0,-1 0 0,1 0 0,-1 0 0,1 0 0,-1 0 0,1 0 0,-1 0 0,1 1 0,-1-1 0,1 0 0,-1 0 0,1 0 0,-1 0 0,0 1 0,1-1 0,-1 0 0,1 0 0,-1 1 0,1-1 0,-1 0 0,0 1 0,1-1 0,-1 1 0,0-1 0,1 0 0,-1 1 0,0-1 0,0 1 0,1-1 0,-1 1 0,0-1 0,0 1 0,0-1 0,0 1 0,1-1 0,-1 1 0,0-1 0,0 1 0,0-1 0,0 1 0,0-1 0,0 1 0,-1-1 0,1 1 0,0-1 0,0 1 0,0-1 0,-1 1 0,-10 27 0,11-27 0,-79 133 0,-2 3 0,71-117 0,0 2 0,2-1 0,0 1 0,-8 39 0,15-57 0,0-1 0,1 1 0,-1 0 0,1-1 0,0 1 0,0 0 0,1 0 0,-1-1 0,1 1 0,-1 0 0,1-1 0,0 1 0,0-1 0,1 1 0,-1-1 0,4 6 0,-3-7 0,0 0 0,-1-1 0,1 1 0,0-1 0,0 1 0,0-1 0,0 0 0,0 0 0,1 0 0,-1 0 0,0 0 0,0 0 0,1-1 0,-1 1 0,0-1 0,1 0 0,-1 1 0,1-1 0,-1 0 0,0 0 0,1-1 0,-1 1 0,1 0 0,-1-1 0,0 0 0,4-1 0,27-10 0,-1-1 0,0-2 0,-1-1 0,-1-2 0,48-36 0,-33 23 0,338-207 0,-382 237 0,1 0 0,-1 0 0,1 0 0,-1 0 0,1 1 0,-1-1 0,1 0 0,-1 1 0,1-1 0,-1 1 0,1 0 0,3-1 0,-5 2 0,0-1 0,1 0 0,-1 0 0,0 1 0,0-1 0,0 0 0,0 1 0,1-1 0,-1 0 0,0 1 0,0-1 0,0 0 0,0 1 0,0-1 0,0 0 0,0 1 0,0-1 0,0 1 0,0-1 0,0 0 0,0 1 0,0-1 0,0 0 0,0 1 0,0-1 0,0 0 0,0 1 0,-1-1 0,1 0 0,0 1 0,0-1 0,0 0 0,-1 0 0,1 1 0,-28 43 0,22-36 0,-5 7 0,-77 123 0,79-121 0,1 0 0,0 0 0,2 0 0,0 1 0,1 0 0,-5 32 0,9-48 0,1 1 0,0-1 0,-1 1 0,1 0 0,0-1 0,0 1 0,1 0 0,-1-1 0,1 1 0,-1-1 0,1 1 0,0-1 0,0 1 0,0-1 0,0 1 0,0-1 0,0 0 0,1 0 0,-1 1 0,1-1 0,-1 0 0,1 0 0,3 2 0,-2-3 0,0 1 0,-1-1 0,1 0 0,0 0 0,0 0 0,0-1 0,0 1 0,0-1 0,0 0 0,0 1 0,0-1 0,1-1 0,-1 1 0,0 0 0,0-1 0,0 1 0,0-1 0,0 0 0,5-3 0,17-7 0,1-1 0,-2-1 0,40-28 0,65-60 0,-72 54 0,14-7 0,121-71 0,-191 124 0,1 0 0,-1 0 0,1 0 0,0 0 0,0 0 0,-1 0 0,1 1 0,0-1 0,0 1 0,0-1 0,3 1 0,-5 0 0,0 0 0,0 0 0,1 1 0,-1-1 0,0 0 0,0 0 0,1 1 0,-1-1 0,0 0 0,0 0 0,0 1 0,0-1 0,0 0 0,1 1 0,-1-1 0,0 0 0,0 1 0,0-1 0,0 0 0,0 0 0,0 1 0,0-1 0,0 0 0,0 1 0,0-1 0,0 0 0,0 1 0,0-1 0,0 0 0,0 1 0,-1-1 0,1 0 0,0 0 0,0 1 0,0-1 0,0 0 0,-1 1 0,1-1 0,-28 45 0,20-33 0,-6 8 0,-70 119 0,74-120 0,1 0 0,1 1 0,0 0 0,2 0 0,-7 32 0,13-49 0,-1 1 0,0 0 0,1 0 0,0-1 0,0 1 0,0 0 0,0 0 0,1 0 0,-1-1 0,1 1 0,0 0 0,0-1 0,0 1 0,1-1 0,-1 1 0,1-1 0,0 1 0,0-1 0,0 0 0,0 0 0,4 4 0,-3-5 0,0 0 0,1 0 0,-1-1 0,0 1 0,0-1 0,1 0 0,-1 0 0,0 0 0,1 0 0,-1-1 0,1 1 0,-1-1 0,1 0 0,-1 0 0,1 0 0,-1-1 0,1 1 0,-1-1 0,1 0 0,-1 0 0,1 0 0,-1 0 0,4-3 0,18-7 0,-1-2 0,0 0 0,43-33 0,62-63 0,-23 18 0,-61 55 0,62-46 0,-106 81 0,0 0 0,0 1 0,0-1 0,0 0 0,0 0 0,0 1 0,0-1 0,0 1 0,0-1 0,1 1 0,-1-1 0,0 1 0,0 0 0,1-1 0,-1 1 0,0 0 0,3 0 0,-3 1 0,-1-1 0,0 1 0,0-1 0,1 1 0,-1-1 0,0 1 0,0-1 0,0 1 0,1 0 0,-1-1 0,0 1 0,0 0 0,0-1 0,0 1 0,0-1 0,0 1 0,0 0 0,-1-1 0,1 1 0,0-1 0,0 1 0,0-1 0,-1 1 0,1 0 0,-1 0 0,-24 49 0,24-47 0,-25 41 0,-19 50 0,39-82 0,2 0 0,-1 1 0,2 0 0,-1 0 0,2 0 0,0 0 0,0 0 0,1 1 0,2 19 0,-1-31 0,0 0 0,0-1 0,0 1 0,1 0 0,-1 0 0,1-1 0,-1 1 0,1 0 0,0-1 0,0 1 0,-1 0 0,1-1 0,0 1 0,0-1 0,1 0 0,-1 1 0,0-1 0,0 0 0,1 1 0,-1-1 0,0 0 0,4 1 0,-3-1 0,1 0 0,-1-1 0,1 1 0,-1-1 0,1 0 0,0 0 0,-1 0 0,1 0 0,0 0 0,-1 0 0,1-1 0,-1 1 0,5-2 0,6-3 0,0-1 0,0 0 0,0-1 0,15-11 0,289-234 0,-312 248 0,0 0 0,0 0 0,0 0 0,0 1 0,12-5 0,-16 7 0,-1 1 0,1 0 0,0-1 0,0 1 0,0 0 0,0 0 0,0-1 0,0 1 0,0 0 0,0 0 0,0 0 0,-1 0 0,1 1 0,0-1 0,0 0 0,0 0 0,0 0 0,0 1 0,0-1 0,0 0 0,-1 1 0,1-1 0,0 1 0,0-1 0,-1 1 0,1-1 0,0 1 0,0 0 0,-1-1 0,1 1 0,-1 0 0,1 0 0,-1-1 0,1 1 0,-1 0 0,1 0 0,-1 0 0,0 0 0,1-1 0,-1 1 0,0 0 0,0 0 0,0 0 0,1 0 0,-1 0 0,0 0 0,0 0 0,0 0 0,-1 0 0,1 1 0,0 19 0,-1 0 0,-1 0 0,-7 30 0,-3 31 0,11-71 0,0 1 0,0 0 0,1 0 0,0 0 0,3 14 0,-3-25 0,0 1 0,0-1 0,0 0 0,1 1 0,-1-1 0,0 0 0,1 1 0,-1-1 0,1 0 0,-1 0 0,1 1 0,0-1 0,-1 0 0,1 0 0,0 0 0,0 0 0,0 0 0,0 0 0,0 0 0,0 0 0,0 0 0,0 0 0,0-1 0,1 1 0,-1 0 0,0-1 0,0 1 0,1-1 0,-1 1 0,0-1 0,1 0 0,-1 0 0,0 1 0,1-1 0,-1 0 0,0 0 0,1 0 0,-1-1 0,1 1 0,-1 0 0,0 0 0,1-1 0,-1 1 0,0-1 0,2 0 0,12-5 0,-1-1 0,0-1 0,0 0 0,-1-1 0,1 0 0,12-14 0,70-72 0,-88 87 0,-7 7 0,125-123 0,-131 140 0,0 0 0,0 1 0,-2 19 0,7-34 0,-1 1 0,0 0 0,1 0 0,0 0 0,0 0 0,0 0 0,0 0 0,0 0 0,1-1 0,-1 1 0,1 0 0,0 0 0,0 0 0,0-1 0,0 1 0,0 0 0,0-1 0,1 1 0,-1-1 0,1 1 0,3 3 0,-2-5 0,-1 1 0,1-1 0,0 0 0,0 0 0,-1 0 0,1 0 0,0 0 0,0-1 0,0 1 0,0-1 0,0 0 0,0 0 0,0 0 0,0 0 0,-1 0 0,1-1 0,0 1 0,0-1 0,0 0 0,0 0 0,5-2 0,16-8 0,0 0 0,0-2 0,-2 0 0,1-2 0,-2-1 0,33-30 0,107-121 0,-56 35-1365,-88 114-5461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8T21:28:56.9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1,'1935'0,"-1915"0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1:45:4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1 730 24575,'6'0'0,"-1"-1"0,1 0 0,-1 0 0,0-1 0,1 1 0,-1-1 0,0-1 0,0 1 0,0-1 0,0 1 0,-1-1 0,7-6 0,55-51 0,-35 30 0,403-358 0,-431 386 0,8-10 0,2 1 0,-1 0 0,2 1 0,-1 0 0,1 1 0,1 1 0,24-11 0,-38 19 0,0 0 0,0-1 0,0 1 0,0 0 0,0-1 0,0 1 0,0 0 0,0 0 0,0 0 0,0 0 0,0 0 0,0 0 0,0 0 0,0 0 0,0 1 0,0-1 0,0 0 0,0 1 0,0-1 0,0 0 0,0 1 0,0-1 0,0 1 0,0 0 0,0-1 0,-1 1 0,3 1 0,-3 0 0,1 0 0,0 0 0,-1-1 0,1 1 0,-1 0 0,1 0 0,-1 0 0,0 0 0,0 0 0,0 0 0,0 0 0,0 0 0,-1 3 0,-2 7 0,0-1 0,0 0 0,-9 19 0,-41 81 0,-44 103 0,81-173 0,1 1 0,2 1 0,-8 53 0,20-89 0,0 0 0,0 0 0,1 0 0,0 1 0,0-1 0,2 12 0,-2-18 0,0-1 0,1 1 0,-1 0 0,0 0 0,1 0 0,-1 0 0,0 0 0,1-1 0,-1 1 0,1 0 0,0 0 0,-1-1 0,1 1 0,-1 0 0,1-1 0,0 1 0,0-1 0,-1 1 0,1-1 0,0 1 0,0-1 0,1 1 0,0-1 0,0 0 0,0 0 0,0 0 0,0 0 0,1 0 0,-1-1 0,0 1 0,0-1 0,-1 1 0,1-1 0,0 0 0,0 0 0,0 1 0,3-4 0,25-15 0,-2-2 0,0-1 0,38-40 0,0 1 0,228-182 0,20 29 0,-313 213 0,1 0 0,-1 0 0,1 0 0,-1 0 0,1 1 0,-1-1 0,1 1 0,-1-1 0,1 1 0,0-1 0,-1 1 0,1 0 0,0 0 0,2 0 0,-4 0 0,1 0 0,-1 0 0,1 1 0,-1-1 0,0 0 0,1 1 0,-1-1 0,1 0 0,-1 1 0,0-1 0,1 0 0,-1 1 0,0-1 0,0 1 0,1-1 0,-1 1 0,0-1 0,0 1 0,0-1 0,1 1 0,-1-1 0,0 0 0,0 1 0,0-1 0,0 1 0,0 0 0,0-1 0,0 1 0,0 0 0,-1 6 0,-1-1 0,1 1 0,-1-1 0,0 0 0,-5 11 0,-55 111 0,38-83 0,1 1 0,3 1 0,2 1 0,-20 80 0,37-122 0,0 1 0,0-1 0,1 1 0,0 0 0,0-1 0,1 1 0,1 9 0,-2-15 0,0 1 0,1-1 0,-1 1 0,1-1 0,-1 0 0,1 1 0,0-1 0,0 0 0,-1 0 0,1 1 0,0-1 0,0 0 0,0 0 0,0 0 0,0 0 0,0 0 0,1 0 0,-1 0 0,0-1 0,0 1 0,1 0 0,-1-1 0,0 1 0,1 0 0,-1-1 0,1 0 0,-1 1 0,0-1 0,1 0 0,-1 0 0,1 0 0,-1 0 0,1 0 0,-1 0 0,1 0 0,-1-1 0,1 1 0,1-1 0,9-2 0,-1-1 0,0 0 0,0-1 0,0 0 0,-1-1 0,13-9 0,59-47 0,-62 46 0,100-83 0,79-63 0,-144 121 0,103-56 0,-156 96 0,0 0 0,0 0 0,0 0 0,0 0 0,1 0 0,-1 1 0,0-1 0,1 0 0,-1 1 0,0 0 0,1 0 0,-1 0 0,0 0 0,4 0 0,-6 0 0,1 0 0,-1 1 0,1-1 0,-1 0 0,1 0 0,-1 1 0,0-1 0,1 0 0,-1 0 0,1 1 0,-1-1 0,0 1 0,1-1 0,-1 0 0,0 1 0,1-1 0,-1 1 0,0-1 0,0 1 0,0-1 0,1 1 0,-1-1 0,0 1 0,-4 21 0,-13 17 0,-3-1 0,-25 38 0,-7 12 0,36-56 0,-41 80 0,53-100 0,-1 0 0,2 0 0,-1 0 0,2 1 0,-1-1 0,2 1 0,-1 20 0,2-31 0,0 0 0,0 0 0,0 0 0,0 1 0,0-1 0,1 0 0,-1 0 0,1 0 0,-1 0 0,1 0 0,0-1 0,0 1 0,0 0 0,0 0 0,0 0 0,0-1 0,0 1 0,1 0 0,-1-1 0,1 1 0,-1-1 0,4 2 0,-3-2 0,1 0 0,-1 0 0,1-1 0,-1 1 0,1-1 0,0 1 0,-1-1 0,1 0 0,0 0 0,-1 0 0,1-1 0,0 1 0,-1-1 0,1 1 0,2-2 0,13-4 0,-2-2 0,1 0 0,-1 0 0,16-12 0,-24 15 0,76-54 0,80-71 0,-14 10 0,246-160 0,-383 271 0,-7 4 0,0 1 0,0 0 0,1 0 0,-1 1 0,1 0 0,0 0 0,0 0 0,0 1 0,0 0 0,13-2 0,-19 4 0,0 0 0,0 0 0,0 0 0,0 0 0,0 1 0,0-1 0,0 0 0,-1 1 0,1-1 0,0 0 0,0 1 0,0-1 0,0 1 0,-1 0 0,1-1 0,0 1 0,0 0 0,-1-1 0,1 1 0,0 0 0,-1 0 0,1-1 0,-1 1 0,1 0 0,-1 0 0,0 0 0,1 0 0,-1 0 0,0 0 0,0 0 0,1-1 0,-1 1 0,0 0 0,0 0 0,0 0 0,0 0 0,0 0 0,0 0 0,0 0 0,-1 0 0,1 1 0,-11 43 0,11-44 0,-17 39 0,-1 0 0,-36 58 0,29-55 0,-29 66 0,52-104 0,0 0 0,1 0 0,-1 1 0,1-1 0,0 0 0,0 11 0,1-15 0,0 0 0,0 0 0,0 0 0,0 0 0,0 0 0,1 0 0,-1 0 0,0 0 0,0 0 0,1 0 0,-1 0 0,1 0 0,-1 0 0,1 0 0,-1 0 0,1 0 0,0-1 0,0 1 0,-1 0 0,1 0 0,0-1 0,0 1 0,0 0 0,-1-1 0,1 1 0,0-1 0,0 1 0,0-1 0,0 0 0,0 1 0,0-1 0,0 0 0,0 0 0,0 1 0,0-1 0,0 0 0,0 0 0,0 0 0,1 0 0,-1-1 0,2 1 0,4-1 0,0-1 0,-1 0 0,1 0 0,0 0 0,0-1 0,-1 0 0,10-6 0,47-34 0,-31 21 0,154-110 0,112-72 0,-297 204 0,41-20 0,-42 19 0,1 1 0,0-1 0,-1 1 0,1 0 0,0-1 0,0 1 0,-1 0 0,1 0 0,0 0 0,0 0 0,-1 0 0,1-1 0,0 1 0,0 0 0,-1 1 0,1-1 0,0 0 0,0 0 0,-1 0 0,1 0 0,0 1 0,0-1 0,-1 0 0,1 1 0,0-1 0,-1 0 0,1 1 0,-1-1 0,1 1 0,0-1 0,-1 1 0,1-1 0,-1 1 0,1-1 0,-1 1 0,1 0 0,-1-1 0,0 1 0,1 0 0,-1-1 0,0 1 0,0 0 0,1 0 0,-1-1 0,0 1 0,0 0 0,0 0 0,0-1 0,0 1 0,0 0 0,0 0 0,0 1 0,-4 16 0,0 0 0,-1 0 0,0 0 0,-2 0 0,0-1 0,-1 0 0,-12 18 0,12-18 0,-5 6 0,-31 68 0,40-80 0,0-1 0,1 1 0,0 0 0,1 0 0,0 1 0,0 19 0,2-29 0,-1 0 0,1-1 0,0 1 0,0 0 0,1 0 0,-1-1 0,0 1 0,1 0 0,-1-1 0,1 1 0,-1 0 0,1-1 0,0 1 0,0 0 0,-1-1 0,1 1 0,0-1 0,0 0 0,1 1 0,-1-1 0,0 0 0,0 0 0,1 0 0,2 2 0,-2-2 0,1 0 0,0 0 0,0-1 0,-1 1 0,1-1 0,0 0 0,0 0 0,-1 0 0,1 0 0,0-1 0,0 1 0,0-1 0,4-1 0,9-3 0,-1-2 0,0 0 0,27-17 0,133-101 0,-28 18 0,196-124 0,-303 210 0,-39 21 0,-1-1 0,1 1 0,0 0 0,-1 0 0,1 0 0,-1 0 0,1 0 0,0-1 0,-1 1 0,1 0 0,-1 0 0,1 0 0,0 0 0,-1 1 0,1-1 0,-1 0 0,1 0 0,0 0 0,-1 0 0,1 1 0,-1-1 0,1 0 0,0 1 0,-1 0 0,0 0 0,1 0 0,-1-1 0,0 1 0,0 0 0,0 0 0,0 0 0,0 0 0,0 0 0,0 0 0,0 0 0,0 0 0,0 0 0,0 0 0,-1 0 0,1-1 0,0 1 0,-1 0 0,1 0 0,-1 1 0,-17 34 0,0-1 0,-32 44 0,25-43 0,-32 68 0,54-100 0,1 0 0,1 1 0,-1-1 0,1 1 0,0 0 0,0-1 0,0 1 0,1 0 0,-1 0 0,1 0 0,1-1 0,-1 1 0,0 0 0,1 0 0,0-1 0,0 1 0,4 9 0,-4-12 0,1 1 0,0-1 0,0 0 0,0 1 0,0-1 0,0 0 0,0 0 0,0 0 0,1 0 0,-1-1 0,1 1 0,-1-1 0,1 1 0,0-1 0,-1 0 0,1 0 0,0 0 0,0-1 0,0 1 0,0-1 0,0 1 0,0-1 0,0 0 0,0 0 0,0 0 0,0-1 0,0 1 0,-1-1 0,7-1 0,15-6 0,1 0 0,-1-2 0,0-1 0,-1-1 0,-1-1 0,29-22 0,5-1 0,71-43 0,139-79 0,-265 157 0,-1 1 0,1-1 0,-1 1 0,1 0 0,0-1 0,-1 1 0,1 0 0,-1-1 0,1 1 0,0 0 0,-1 0 0,1-1 0,0 1 0,0 0 0,-1 0 0,1 0 0,0 0 0,-1 0 0,1 0 0,0 0 0,-1 0 0,1 0 0,0 1 0,0-1 0,1 1 0,-4 14 0,-20 26 0,22-40 0,-55 85 0,-83 180 0,136-261 0,0 1 0,0 0 0,0-1 0,1 1 0,0 0 0,0 0 0,1 6 0,-1-10 0,1-1 0,0 0 0,1 0 0,-1 0 0,0 1 0,0-1 0,0 0 0,1 0 0,-1 0 0,1 0 0,-1 0 0,1 1 0,-1-1 0,1 0 0,-1 0 0,1 0 0,0 0 0,0-1 0,0 1 0,-1 0 0,1 0 0,0 0 0,0-1 0,0 1 0,0 0 0,0-1 0,0 1 0,1-1 0,-1 1 0,0-1 0,0 0 0,0 1 0,0-1 0,0 0 0,1 0 0,-1 0 0,0 0 0,0 0 0,1 0 0,1 0 0,6-2 0,0 0 0,0-1 0,0 0 0,-1-1 0,1 0 0,-1 0 0,0 0 0,0-1 0,13-11 0,2 1 0,281-212 0,-86 59 0,-208 160 0,60-42 0,114-63 0,-155 102 0,-19 14 0,-12 11 0,-11 10 0,-1-1 0,-1-1 0,-26 29 0,2 0 0,-15 20 0,-3 4 0,-92 159 0,147-231 0,-31 70 0,32-68 0,-1-1 0,0 1 0,1 0 0,0-1 0,0 1 0,1 0 0,-1 0 0,1 0 0,0 0 0,0 0 0,1 0 0,0 0 0,1 6 0,-1-10 0,-1 1 0,1-1 0,0 0 0,0 1 0,0-1 0,0 0 0,0 0 0,0 1 0,0-1 0,1 0 0,-1 0 0,0 0 0,1-1 0,-1 1 0,0 0 0,1 0 0,-1-1 0,1 1 0,-1-1 0,1 1 0,-1-1 0,1 0 0,0 1 0,-1-1 0,1 0 0,-1 0 0,1 0 0,0 0 0,-1-1 0,4 0 0,5-1 0,0 0 0,-1-1 0,17-7 0,-21 8 0,130-61 0,186-118 0,-130 69 0,-131 78 0,164-88 0,-222 121 0,0 0 0,0 0 0,0 0 0,1 0 0,-1 0 0,0 0 0,0 1 0,0-1 0,1 1 0,-1 0 0,0 0 0,4 0 0,-5 0 0,-1 0 0,1 0 0,-1 0 0,0 1 0,1-1 0,-1 0 0,1 1 0,-1-1 0,0 0 0,1 1 0,-1-1 0,0 0 0,0 1 0,1-1 0,-1 1 0,0-1 0,0 0 0,0 1 0,1-1 0,-1 1 0,0-1 0,0 1 0,0-1 0,0 1 0,0-1 0,0 1 0,0-1 0,0 1 0,0-1 0,0 1 0,0-1 0,0 0 0,-1 1 0,1 0 0,-2 6 0,-1 0 0,0 0 0,-1 0 0,1 0 0,-9 11 0,-72 92 0,-27 38 0,99-129 0,0 1 0,2 0 0,0 1 0,1 1 0,-11 38 0,19-57 0,0 1 0,0-1 0,1 1 0,-1-1 0,1 1 0,0 0 0,0-1 0,0 1 0,1-1 0,-1 1 0,1 0 0,0-1 0,0 0 0,0 1 0,0-1 0,2 4 0,-1-4 0,0-1 0,0 0 0,0 0 0,0 0 0,0-1 0,0 1 0,0 0 0,1-1 0,-1 0 0,0 1 0,1-1 0,0 0 0,-1 0 0,1 0 0,0-1 0,-1 1 0,1-1 0,0 1 0,0-1 0,-1 0 0,6 0 0,12-1 0,0-1 0,0-1 0,-1-1 0,0-1 0,1 0 0,30-14 0,109-60 0,-150 74 0,365-218 0,-134 76 0,-232 142 0,40-21 0,-46 25 0,0 0 0,0 0 0,0 1 0,0-1 0,0 0 0,0 1 0,0-1 0,0 1 0,0 0 0,0 0 0,0 0 0,1 0 0,-1 0 0,0 0 0,0 0 0,0 1 0,0-1 0,0 1 0,0-1 0,2 2 0,-3-1 0,0 0 0,-1 0 0,1 0 0,-1 0 0,1 0 0,-1 0 0,1 0 0,-1 1 0,0-1 0,1 0 0,-1 0 0,0 0 0,0 0 0,0 0 0,0 1 0,0-1 0,0 0 0,0 0 0,0 0 0,-1 0 0,1 1 0,0-1 0,-1 0 0,1 0 0,-1 0 0,1 0 0,-1 0 0,0 1 0,-21 36 0,17-31 0,-44 70 0,9-17 0,-36 76 0,71-126 0,1 1 0,0 0 0,1 0 0,0 0 0,1 0 0,0 0 0,0 16 0,2-24 0,0-1 0,0 1 0,0-1 0,1 0 0,-1 1 0,1-1 0,-1 1 0,1-1 0,0 0 0,0 1 0,0-1 0,0 0 0,0 0 0,1 0 0,-1 1 0,3 1 0,-2-2 0,0-1 0,0 0 0,1 0 0,-1 0 0,0 0 0,0 0 0,1 0 0,-1-1 0,0 1 0,1-1 0,-1 1 0,0-1 0,1 0 0,-1 0 0,1 0 0,-1-1 0,1 1 0,-1 0 0,0-1 0,4-1 0,19-5 0,-1-1 0,0-1 0,0-2 0,24-14 0,87-60 0,-107 67 0,136-92 0,221-141 0,-354 235 0,-19 15 0,-12 10 0,-15 16 0,14-24 0,-84 114 0,49-71 0,2 3 0,2 1 0,-31 62 0,59-103 0,1 1 0,0 0 0,1 0 0,-1 0 0,1 0 0,-1 17 0,3-23 0,0-1 0,0 1 0,0 0 0,0 0 0,0-1 0,1 1 0,-1 0 0,0 0 0,1-1 0,0 1 0,-1 0 0,1-1 0,0 1 0,0 0 0,0-1 0,0 1 0,0-1 0,0 0 0,0 1 0,1-1 0,-1 0 0,0 0 0,1 0 0,-1 0 0,1 0 0,-1 0 0,1 0 0,0 0 0,-1-1 0,1 1 0,0-1 0,-1 1 0,1-1 0,0 1 0,0-1 0,0 0 0,-1 0 0,4 0 0,5 0 0,1-1 0,-1 0 0,1-1 0,-1 0 0,0 0 0,1-1 0,18-8 0,69-39 0,-68 34 0,330-204 0,28-15 0,-383 232 0,0 0 0,0 1 0,0-1 0,0 1 0,1 0 0,-1 0 0,0 1 0,9-2 0,-14 3 0,0 0 0,0 0 0,1 0 0,-1 0 0,0 0 0,0 0 0,1 0 0,-1 0 0,0 0 0,0 0 0,0 0 0,1 0 0,-1 0 0,0 0 0,0 0 0,0 0 0,0 0 0,1 0 0,-1 0 0,0 1 0,0-1 0,0 0 0,0 0 0,1 0 0,-1 0 0,0 0 0,0 1 0,0-1 0,0 0 0,0 0 0,0 0 0,0 0 0,1 1 0,-1-1 0,0 0 0,0 0 0,0 0 0,0 1 0,0-1 0,0 0 0,0 0 0,0 1 0,-5 10 0,-12 13 0,15-22 0,-68 80 0,-65 84 0,117-141 0,0 2 0,2 0 0,1 1 0,-18 46 0,30-64 0,0-1 0,0 1 0,1 0 0,1 0 0,-1-1 0,2 1 0,-1 0 0,2 13 0,-1-21 0,0 1 0,1-1 0,-1 1 0,1-1 0,0 0 0,-1 1 0,1-1 0,0 0 0,1 0 0,-1 1 0,0-1 0,0 0 0,1 0 0,0-1 0,-1 1 0,1 0 0,0 0 0,0-1 0,0 1 0,0-1 0,0 0 0,0 1 0,0-1 0,0 0 0,0 0 0,1 0 0,-1-1 0,0 1 0,1 0 0,-1-1 0,1 0 0,-1 1 0,0-1 0,1 0 0,-1 0 0,1-1 0,-1 1 0,3-1 0,10-1 0,-1-1 0,0 0 0,1-1 0,-2-1 0,24-10 0,65-41 0,-67 36 0,673-413 0,-678 413 0,-15 10 0,-37 29 0,-177 165 0,167-149 0,1 2 0,2 1 0,-41 70 0,68-104 0,-1 1 0,1 0 0,0 0 0,0 0 0,1 0 0,-1 0 0,1 1 0,0-1 0,1 0 0,-1 1 0,1-1 0,0 1 0,1 7 0,0-10 0,-1-1 0,1 0 0,0 1 0,0-1 0,0 0 0,0 0 0,1 0 0,-1 0 0,0 0 0,1 0 0,0 0 0,-1-1 0,1 1 0,0 0 0,0-1 0,0 1 0,0-1 0,0 0 0,0 0 0,0 0 0,0 0 0,0 0 0,1 0 0,-1 0 0,0-1 0,1 1 0,-1-1 0,0 0 0,1 0 0,-1 0 0,1 0 0,3 0 0,9-2 0,1 1 0,-1-2 0,0 0 0,0-1 0,-1 0 0,19-8 0,85-45 0,-101 48 0,127-69 0,-4-7 0,224-177 0,-351 251 0,54-39 0,-109 109 0,0-10 0,-65 82 0,87-105 0,2 1 0,2 1 0,-17 35 0,31-57 0,-1 1 0,1 0 0,0 0 0,0 0 0,1 0 0,0 0 0,0 1 0,1 11 0,0-17 0,0 0 0,0 0 0,0 0 0,1 0 0,-1 0 0,1 0 0,-1 0 0,1 0 0,0 0 0,0 0 0,0-1 0,0 1 0,0 0 0,0-1 0,0 1 0,0-1 0,1 1 0,-1-1 0,1 0 0,-1 1 0,1-1 0,-1 0 0,1 0 0,0 0 0,0 0 0,-1 0 0,1-1 0,0 1 0,0 0 0,0-1 0,0 0 0,0 1 0,0-1 0,0 0 0,0 0 0,2 0 0,7-1 0,0 0 0,-1 0 0,1-1 0,0-1 0,-1 1 0,0-2 0,0 0 0,0 0 0,16-9 0,11-10 0,38-30 0,-20 13 0,455-323 0,-468 328 0,-29 24 0,-1 0 0,2 1 0,-1 1 0,17-9 0,-29 22 0,-7 7 0,-10 13 0,-13 11 0,-10 10 0,-49 74 0,79-104 0,0 0 0,1 1 0,0 0 0,2 0 0,0 0 0,0 1 0,2 0 0,0 0 0,-2 30 0,5-43 0,1-1 0,0 1 0,0 0 0,0-1 0,0 1 0,1 0 0,-1-1 0,1 1 0,0 0 0,0-1 0,1 1 0,-1-1 0,1 1 0,-1-1 0,1 0 0,0 0 0,0 0 0,1 0 0,-1 0 0,0 0 0,1-1 0,0 1 0,6 3 0,-5-4 0,0 0 0,1 0 0,-1-1 0,1 0 0,-1 0 0,1 0 0,-1 0 0,1-1 0,0 0 0,-1 0 0,1 0 0,0 0 0,-1-1 0,1 0 0,0 0 0,-1 0 0,0-1 0,8-3 0,76-35 0,129-83 0,-133 73 0,203-128 0,-34 19 0,-252 158 0,15-8 0,0-1 0,0 2 0,35-13 0,-51 21 0,0 0 0,1 0 0,-1 0 0,0-1 0,1 1 0,-1 0 0,0 0 0,0 0 0,1 0 0,-1 0 0,0 0 0,1 0 0,-1-1 0,0 1 0,1 0 0,-1 0 0,0 0 0,0 0 0,1 0 0,-1 0 0,0 1 0,1-1 0,-1 0 0,0 0 0,1 0 0,-1 0 0,0 0 0,0 0 0,1 0 0,-1 1 0,0-1 0,0 0 0,1 0 0,-1 0 0,0 1 0,0-1 0,1 0 0,-1 0 0,0 1 0,0-1 0,0 1 0,-6 13 0,-18 17 0,-19 16 0,-10 9 0,2 3 0,3 2 0,-42 68 0,81-114 0,-50 97 0,53-100 0,2-1 0,-1 1 0,2 0 0,-1 1 0,2-1 0,0 1 0,-1 21 0,2-32 0,1 1 0,0-1 0,0 1 0,0-1 0,1 0 0,-1 1 0,0-1 0,1 1 0,0-1 0,-1 1 0,1-1 0,0 0 0,0 0 0,1 0 0,-1 1 0,0-1 0,1 0 0,-1 0 0,1 0 0,-1-1 0,1 1 0,0 0 0,0-1 0,0 1 0,0-1 0,0 0 0,0 1 0,0-1 0,1 0 0,-1 0 0,0-1 0,1 1 0,-1 0 0,0-1 0,1 1 0,-1-1 0,1 0 0,-1 0 0,1 0 0,2 0 0,7-1 0,0-1 0,0-1 0,-1 1 0,1-2 0,-1 1 0,0-2 0,11-5 0,335-189 0,-257 139 0,28-17 0,119-67 0,-245 143 0,0 0 0,-1 0 0,1 0 0,0 0 0,0 0 0,0 0 0,0 0 0,0 1 0,0-1 0,0 1 0,0 0 0,3-1 0,-5 2 0,0-1 0,0 1 0,1-1 0,-1 1 0,0-1 0,0 1 0,0-1 0,0 1 0,0-1 0,0 1 0,0-1 0,0 1 0,0-1 0,-1 1 0,1-1 0,0 1 0,0-1 0,0 1 0,0-1 0,-1 1 0,1-1 0,0 1 0,-1-1 0,1 0 0,0 1 0,-1-1 0,1 0 0,0 1 0,-1 0 0,-41 46 0,38-44 0,-3 5 0,-140 151 0,122-128 0,2 0 0,1 2 0,-28 53 0,49-83 0,-1 1 0,1-1 0,0 0 0,0 0 0,0 1 0,0-1 0,0 1 0,1-1 0,-1 1 0,1-1 0,0 1 0,0-1 0,2 7 0,-2-8 0,1-1 0,-1 0 0,1 1 0,0-1 0,0 1 0,0-1 0,0 0 0,0 0 0,0 1 0,0-1 0,0 0 0,0 0 0,1 0 0,-1 0 0,0-1 0,1 1 0,-1 0 0,1 0 0,-1-1 0,1 1 0,-1-1 0,1 1 0,-1-1 0,1 0 0,-1 0 0,1 0 0,-1 0 0,1 0 0,0 0 0,-1 0 0,1 0 0,2-1 0,13-1 0,0-2 0,1 0 0,-2 0 0,1-2 0,31-14 0,79-50 0,-73 38 0,64-38 0,-47 26 0,127-57 0,-189 100 0,-15 10 0,-21 17 0,21-19 0,-52 52 0,4 2 0,-48 69 0,101-128 0,-39 61 0,37-58 0,0 0 0,1 0 0,0 1 0,0-1 0,0 1 0,1-1 0,0 1 0,0 0 0,0-1 0,0 10 0,1-14 0,1 1 0,-1-1 0,1 1 0,-1-1 0,1 1 0,-1-1 0,1 1 0,0-1 0,0 1 0,-1-1 0,1 0 0,0 0 0,0 1 0,0-1 0,1 0 0,-1 0 0,0 0 0,0 0 0,1 0 0,-1 0 0,0-1 0,1 1 0,-1 0 0,1-1 0,-1 1 0,1-1 0,-1 1 0,1-1 0,-1 0 0,1 0 0,-1 1 0,1-1 0,0 0 0,-1-1 0,1 1 0,2-1 0,8 0 0,0 0 0,0-2 0,19-5 0,-27 7 0,42-14 0,-2-2 0,68-36 0,80-59 0,-130 74 0,73-49 0,42-23 0,-177 109 0,0 1 0,1 0 0,-1-1 0,0 1 0,0 0 0,1-1 0,-1 1 0,1 0 0,-1-1 0,0 1 0,1 0 0,-1 0 0,1-1 0,-1 1 0,0 0 0,1 0 0,-1 0 0,1 0 0,-1 0 0,1 0 0,-1 0 0,1 0 0,-1 0 0,0 0 0,1 0 0,-1 0 0,1 0 0,-1 0 0,1 0 0,-1 0 0,1 0 0,-1 0 0,0 1 0,1-1 0,-1 0 0,1 0 0,-1 1 0,0-1 0,1 0 0,-1 0 0,1 1 0,-7 21 0,-22 27 0,4-15 0,1 1 0,3 0 0,0 2 0,3 0 0,1 1 0,-17 59 0,32-90 0,-1 0 0,1 0 0,1 0 0,-1 1 0,1-1 0,0 0 0,1 0 0,1 12 0,-1-17 0,-1 0 0,1 0 0,-1-1 0,1 1 0,0 0 0,0 0 0,-1-1 0,1 1 0,1 0 0,-1-1 0,0 1 0,0-1 0,0 1 0,1-1 0,-1 0 0,1 0 0,-1 1 0,1-1 0,-1 0 0,1 0 0,0-1 0,-1 1 0,1 0 0,0 0 0,0-1 0,0 1 0,0-1 0,-1 0 0,1 1 0,0-1 0,0 0 0,0 0 0,0 0 0,0-1 0,0 1 0,3-1 0,8-2 0,1-1 0,-1 0 0,0-1 0,0 0 0,-1-1 0,21-13 0,68-55 0,-67 48 0,350-252 0,-300 220 0,56-35 0,-116 81 0,-23 12 0,-1 1 0,0-1 0,0 0 0,0 0 0,0 0 0,1 0 0,-1 0 0,0 0 0,0 0 0,0 0 0,0 1 0,0-1 0,1 0 0,-1 0 0,0 0 0,0 0 0,0 1 0,0-1 0,0 0 0,0 0 0,0 0 0,0 0 0,0 1 0,1-1 0,-1 0 0,0 0 0,0 0 0,0 1 0,0-1 0,0 0 0,0 0 0,0 0 0,0 1 0,-1-1 0,1 0 0,0 0 0,0 0 0,0 1 0,0-1 0,0 0 0,0 0 0,0 0 0,0 0 0,0 1 0,0-1 0,-1 0 0,1 0 0,0 0 0,0 0 0,0 0 0,0 0 0,-1 1 0,1-1 0,-32 42 0,18-26 0,10-9 0,-27 32 0,2 2 0,2 1 0,2 0 0,-23 55 0,45-90 0,1 0 0,0 1 0,0-1 0,0 0 0,1 1 0,0 0 0,1-1 0,0 15 0,1-20 0,-1-1 0,0 1 0,1 0 0,-1-1 0,1 1 0,-1-1 0,1 1 0,0-1 0,0 1 0,0-1 0,-1 1 0,1-1 0,1 0 0,-1 1 0,0-1 0,0 0 0,3 2 0,-2-2 0,0 0 0,0 0 0,0 0 0,1-1 0,-1 1 0,0-1 0,0 0 0,1 1 0,-1-1 0,0 0 0,1 0 0,-1-1 0,0 1 0,0 0 0,1-1 0,3-1 0,19-6 0,-1-1 0,0-1 0,-1-1 0,42-26 0,84-71 0,-106 76 0,35-24 0,127-70 0,-281 207 0,-53 68 0,114-128 0,1 0 0,0 1 0,2 1 0,0 0 0,-13 40 0,24-60 0,0 0 0,0 0 0,0 0 0,1 0 0,-1 0 0,1 0 0,0 1 0,0-1 0,0 0 0,0 0 0,1 0 0,-1 0 0,1 0 0,0 1 0,0-1 0,0 0 0,3 5 0,-3-7 0,0 1 0,1-1 0,-1 1 0,1-1 0,-1 1 0,1-1 0,0 0 0,-1 0 0,1 0 0,0 0 0,0 0 0,0-1 0,0 1 0,0 0 0,0-1 0,0 0 0,0 1 0,0-1 0,0 0 0,0 0 0,0 0 0,0 0 0,0 0 0,0-1 0,0 1 0,0-1 0,4-1 0,30-10 0,0-3 0,-1-1 0,-1-1 0,63-45 0,-43 28 0,425-286 0,-352 232 0,-114 79 0,-7 4 0,0 0 0,1 1 0,0 0 0,-1 0 0,2 0 0,-1 1 0,0 0 0,1 0 0,14-2 0,-22 4 0,1 1 0,-1 0 0,1 0 0,-1 0 0,1 0 0,-1 0 0,1 0 0,-1 0 0,1 1 0,-1-1 0,1 0 0,-1 0 0,1 0 0,-1 0 0,0 1 0,1-1 0,-1 0 0,1 0 0,-1 1 0,1-1 0,-1 0 0,0 1 0,1-1 0,-1 1 0,0-1 0,1 0 0,-1 1 0,0-1 0,0 1 0,1-1 0,-1 1 0,0-1 0,0 1 0,0-1 0,0 1 0,1-1 0,-1 1 0,0-1 0,0 1 0,0-1 0,0 1 0,0-1 0,0 1 0,-1-1 0,1 1 0,0-1 0,0 1 0,0-1 0,-1 1 0,-10 27 0,11-27 0,-79 133 0,-2 3 0,71-117 0,0 2 0,2-1 0,0 1 0,-8 39 0,15-57 0,0-1 0,1 1 0,-1 0 0,1-1 0,0 1 0,0 0 0,1 0 0,-1-1 0,1 1 0,-1 0 0,1-1 0,0 1 0,0-1 0,1 1 0,-1-1 0,4 6 0,-3-7 0,0 0 0,-1-1 0,1 1 0,0-1 0,0 1 0,0-1 0,0 0 0,0 0 0,1 0 0,-1 0 0,0 0 0,0 0 0,1-1 0,-1 1 0,0-1 0,1 0 0,-1 1 0,1-1 0,-1 0 0,0 0 0,1-1 0,-1 1 0,1 0 0,-1-1 0,0 0 0,4-1 0,27-10 0,-1-1 0,0-2 0,-1-1 0,-1-2 0,48-36 0,-33 23 0,338-207 0,-382 237 0,1 0 0,-1 0 0,1 0 0,-1 0 0,1 1 0,-1-1 0,1 0 0,-1 1 0,1-1 0,-1 1 0,1 0 0,3-1 0,-5 2 0,0-1 0,1 0 0,-1 0 0,0 1 0,0-1 0,0 0 0,0 1 0,1-1 0,-1 0 0,0 1 0,0-1 0,0 0 0,0 1 0,0-1 0,0 0 0,0 1 0,0-1 0,0 1 0,0-1 0,0 0 0,0 1 0,0-1 0,0 0 0,0 1 0,0-1 0,0 0 0,0 1 0,-1-1 0,1 0 0,0 1 0,0-1 0,0 0 0,-1 0 0,1 1 0,-28 43 0,22-36 0,-5 7 0,-77 123 0,79-121 0,1 0 0,0 0 0,2 0 0,0 1 0,1 0 0,-5 32 0,9-48 0,1 1 0,0-1 0,-1 1 0,1 0 0,0-1 0,0 1 0,1 0 0,-1-1 0,1 1 0,-1-1 0,1 1 0,0-1 0,0 1 0,0-1 0,0 1 0,0-1 0,0 0 0,1 0 0,-1 1 0,1-1 0,-1 0 0,1 0 0,3 2 0,-2-3 0,0 1 0,-1-1 0,1 0 0,0 0 0,0 0 0,0-1 0,0 1 0,0-1 0,0 0 0,0 1 0,0-1 0,1-1 0,-1 1 0,0 0 0,0-1 0,0 1 0,0-1 0,0 0 0,5-3 0,17-7 0,1-1 0,-2-1 0,40-28 0,65-60 0,-72 54 0,14-7 0,121-71 0,-191 124 0,1 0 0,-1 0 0,1 0 0,0 0 0,0 0 0,-1 0 0,1 1 0,0-1 0,0 1 0,0-1 0,3 1 0,-5 0 0,0 0 0,0 0 0,1 1 0,-1-1 0,0 0 0,0 0 0,1 1 0,-1-1 0,0 0 0,0 0 0,0 1 0,0-1 0,0 0 0,1 1 0,-1-1 0,0 0 0,0 1 0,0-1 0,0 0 0,0 0 0,0 1 0,0-1 0,0 0 0,0 1 0,0-1 0,0 0 0,0 1 0,0-1 0,0 0 0,0 1 0,-1-1 0,1 0 0,0 0 0,0 1 0,0-1 0,0 0 0,-1 1 0,1-1 0,-28 45 0,20-33 0,-6 8 0,-70 119 0,74-120 0,1 0 0,1 1 0,0 0 0,2 0 0,-7 32 0,13-49 0,-1 1 0,0 0 0,1 0 0,0-1 0,0 1 0,0 0 0,0 0 0,1 0 0,-1-1 0,1 1 0,0 0 0,0-1 0,0 1 0,1-1 0,-1 1 0,1-1 0,0 1 0,0-1 0,0 0 0,0 0 0,4 4 0,-3-5 0,0 0 0,1 0 0,-1-1 0,0 1 0,0-1 0,1 0 0,-1 0 0,0 0 0,1 0 0,-1-1 0,1 1 0,-1-1 0,1 0 0,-1 0 0,1 0 0,-1-1 0,1 1 0,-1-1 0,1 0 0,-1 0 0,1 0 0,-1 0 0,4-3 0,18-7 0,-1-2 0,0 0 0,43-33 0,62-63 0,-23 18 0,-61 55 0,62-46 0,-106 81 0,0 0 0,0 1 0,0-1 0,0 0 0,0 0 0,0 1 0,0-1 0,0 1 0,0-1 0,1 1 0,-1-1 0,0 1 0,0 0 0,1-1 0,-1 1 0,0 0 0,3 0 0,-3 1 0,-1-1 0,0 1 0,0-1 0,1 1 0,-1-1 0,0 1 0,0-1 0,0 1 0,1 0 0,-1-1 0,0 1 0,0 0 0,0-1 0,0 1 0,0-1 0,0 1 0,0 0 0,-1-1 0,1 1 0,0-1 0,0 1 0,0-1 0,-1 1 0,1 0 0,-1 0 0,-24 49 0,24-47 0,-25 41 0,-19 50 0,39-82 0,2 0 0,-1 1 0,2 0 0,-1 0 0,2 0 0,0 0 0,0 0 0,1 1 0,2 19 0,-1-31 0,0 0 0,0-1 0,0 1 0,1 0 0,-1 0 0,1-1 0,-1 1 0,1 0 0,0-1 0,0 1 0,-1 0 0,1-1 0,0 1 0,0-1 0,1 0 0,-1 1 0,0-1 0,0 0 0,1 1 0,-1-1 0,0 0 0,4 1 0,-3-1 0,1 0 0,-1-1 0,1 1 0,-1-1 0,1 0 0,0 0 0,-1 0 0,1 0 0,0 0 0,-1 0 0,1-1 0,-1 1 0,5-2 0,6-3 0,0-1 0,0 0 0,0-1 0,15-11 0,289-234 0,-312 248 0,0 0 0,0 0 0,0 0 0,0 1 0,12-5 0,-16 7 0,-1 1 0,1 0 0,0-1 0,0 1 0,0 0 0,0 0 0,0-1 0,0 1 0,0 0 0,0 0 0,0 0 0,-1 0 0,1 1 0,0-1 0,0 0 0,0 0 0,0 0 0,0 1 0,0-1 0,0 0 0,-1 1 0,1-1 0,0 1 0,0-1 0,-1 1 0,1-1 0,0 1 0,0 0 0,-1-1 0,1 1 0,-1 0 0,1 0 0,-1-1 0,1 1 0,-1 0 0,1 0 0,-1 0 0,0 0 0,1-1 0,-1 1 0,0 0 0,0 0 0,0 0 0,1 0 0,-1 0 0,0 0 0,0 0 0,0 0 0,-1 0 0,1 1 0,0 19 0,-1 0 0,-1 0 0,-7 30 0,-3 31 0,11-71 0,0 1 0,0 0 0,1 0 0,0 0 0,3 14 0,-3-25 0,0 1 0,0-1 0,0 0 0,1 1 0,-1-1 0,0 0 0,1 1 0,-1-1 0,1 0 0,-1 0 0,1 1 0,0-1 0,-1 0 0,1 0 0,0 0 0,0 0 0,0 0 0,0 0 0,0 0 0,0 0 0,0 0 0,0 0 0,0-1 0,1 1 0,-1 0 0,0-1 0,0 1 0,1-1 0,-1 1 0,0-1 0,1 0 0,-1 0 0,0 1 0,1-1 0,-1 0 0,0 0 0,1 0 0,-1-1 0,1 1 0,-1 0 0,0 0 0,1-1 0,-1 1 0,0-1 0,2 0 0,12-5 0,-1-1 0,0-1 0,0 0 0,-1-1 0,1 0 0,12-14 0,70-72 0,-88 87 0,-7 7 0,125-123 0,-131 140 0,0 0 0,0 1 0,-2 19 0,7-34 0,-1 1 0,0 0 0,1 0 0,0 0 0,0 0 0,0 0 0,0 0 0,0 0 0,1-1 0,-1 1 0,1 0 0,0 0 0,0 0 0,0-1 0,0 1 0,0 0 0,0-1 0,1 1 0,-1-1 0,1 1 0,3 3 0,-2-5 0,-1 1 0,1-1 0,0 0 0,0 0 0,-1 0 0,1 0 0,0 0 0,0-1 0,0 1 0,0-1 0,0 0 0,0 0 0,0 0 0,0 0 0,-1 0 0,1-1 0,0 1 0,0-1 0,0 0 0,0 0 0,5-2 0,16-8 0,0 0 0,0-2 0,-2 0 0,1-2 0,-2-1 0,33-30 0,107-121 0,-56 35-1365,-88 114-5461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1:45:56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1 730 24575,'6'0'0,"-1"-1"0,1 0 0,-1 0 0,0-1 0,1 1 0,-1-1 0,0-1 0,0 1 0,0-1 0,0 1 0,-1-1 0,7-6 0,55-51 0,-35 30 0,403-358 0,-431 386 0,8-10 0,2 1 0,-1 0 0,2 1 0,-1 0 0,1 1 0,1 1 0,24-11 0,-38 19 0,0 0 0,0-1 0,0 1 0,0 0 0,0-1 0,0 1 0,0 0 0,0 0 0,0 0 0,0 0 0,0 0 0,0 0 0,0 0 0,0 0 0,0 1 0,0-1 0,0 0 0,0 1 0,0-1 0,0 0 0,0 1 0,0-1 0,0 1 0,0 0 0,0-1 0,-1 1 0,3 1 0,-3 0 0,1 0 0,0 0 0,-1-1 0,1 1 0,-1 0 0,1 0 0,-1 0 0,0 0 0,0 0 0,0 0 0,0 0 0,0 0 0,-1 3 0,-2 7 0,0-1 0,0 0 0,-9 19 0,-41 81 0,-44 103 0,81-173 0,1 1 0,2 1 0,-8 53 0,20-89 0,0 0 0,0 0 0,1 0 0,0 1 0,0-1 0,2 12 0,-2-18 0,0-1 0,1 1 0,-1 0 0,0 0 0,1 0 0,-1 0 0,0 0 0,1-1 0,-1 1 0,1 0 0,0 0 0,-1-1 0,1 1 0,-1 0 0,1-1 0,0 1 0,0-1 0,-1 1 0,1-1 0,0 1 0,0-1 0,1 1 0,0-1 0,0 0 0,0 0 0,0 0 0,0 0 0,1 0 0,-1-1 0,0 1 0,0-1 0,-1 1 0,1-1 0,0 0 0,0 0 0,0 1 0,3-4 0,25-15 0,-2-2 0,0-1 0,38-40 0,0 1 0,228-182 0,20 29 0,-313 213 0,1 0 0,-1 0 0,1 0 0,-1 0 0,1 1 0,-1-1 0,1 1 0,-1-1 0,1 1 0,0-1 0,-1 1 0,1 0 0,0 0 0,2 0 0,-4 0 0,1 0 0,-1 0 0,1 1 0,-1-1 0,0 0 0,1 1 0,-1-1 0,1 0 0,-1 1 0,0-1 0,1 0 0,-1 1 0,0-1 0,0 1 0,1-1 0,-1 1 0,0-1 0,0 1 0,0-1 0,1 1 0,-1-1 0,0 0 0,0 1 0,0-1 0,0 1 0,0 0 0,0-1 0,0 1 0,0 0 0,-1 6 0,-1-1 0,1 1 0,-1-1 0,0 0 0,-5 11 0,-55 111 0,38-83 0,1 1 0,3 1 0,2 1 0,-20 80 0,37-122 0,0 1 0,0-1 0,1 1 0,0 0 0,0-1 0,1 1 0,1 9 0,-2-15 0,0 1 0,1-1 0,-1 1 0,1-1 0,-1 0 0,1 1 0,0-1 0,0 0 0,-1 0 0,1 1 0,0-1 0,0 0 0,0 0 0,0 0 0,0 0 0,0 0 0,1 0 0,-1 0 0,0-1 0,0 1 0,1 0 0,-1-1 0,0 1 0,1 0 0,-1-1 0,1 0 0,-1 1 0,0-1 0,1 0 0,-1 0 0,1 0 0,-1 0 0,1 0 0,-1 0 0,1 0 0,-1-1 0,1 1 0,1-1 0,9-2 0,-1-1 0,0 0 0,0-1 0,0 0 0,-1-1 0,13-9 0,59-47 0,-62 46 0,100-83 0,79-63 0,-144 121 0,103-56 0,-156 96 0,0 0 0,0 0 0,0 0 0,0 0 0,1 0 0,-1 1 0,0-1 0,1 0 0,-1 1 0,0 0 0,1 0 0,-1 0 0,0 0 0,4 0 0,-6 0 0,1 0 0,-1 1 0,1-1 0,-1 0 0,1 0 0,-1 1 0,0-1 0,1 0 0,-1 0 0,1 1 0,-1-1 0,0 1 0,1-1 0,-1 0 0,0 1 0,1-1 0,-1 1 0,0-1 0,0 1 0,0-1 0,1 1 0,-1-1 0,0 1 0,-4 21 0,-13 17 0,-3-1 0,-25 38 0,-7 12 0,36-56 0,-41 80 0,53-100 0,-1 0 0,2 0 0,-1 0 0,2 1 0,-1-1 0,2 1 0,-1 20 0,2-31 0,0 0 0,0 0 0,0 0 0,0 1 0,0-1 0,1 0 0,-1 0 0,1 0 0,-1 0 0,1 0 0,0-1 0,0 1 0,0 0 0,0 0 0,0 0 0,0-1 0,0 1 0,1 0 0,-1-1 0,1 1 0,-1-1 0,4 2 0,-3-2 0,1 0 0,-1 0 0,1-1 0,-1 1 0,1-1 0,0 1 0,-1-1 0,1 0 0,0 0 0,-1 0 0,1-1 0,0 1 0,-1-1 0,1 1 0,2-2 0,13-4 0,-2-2 0,1 0 0,-1 0 0,16-12 0,-24 15 0,76-54 0,80-71 0,-14 10 0,246-160 0,-383 271 0,-7 4 0,0 1 0,0 0 0,1 0 0,-1 1 0,1 0 0,0 0 0,0 0 0,0 1 0,0 0 0,13-2 0,-19 4 0,0 0 0,0 0 0,0 0 0,0 0 0,0 1 0,0-1 0,0 0 0,-1 1 0,1-1 0,0 0 0,0 1 0,0-1 0,0 1 0,-1 0 0,1-1 0,0 1 0,0 0 0,-1-1 0,1 1 0,0 0 0,-1 0 0,1-1 0,-1 1 0,1 0 0,-1 0 0,0 0 0,1 0 0,-1 0 0,0 0 0,0 0 0,1-1 0,-1 1 0,0 0 0,0 0 0,0 0 0,0 0 0,0 0 0,0 0 0,0 0 0,-1 0 0,1 1 0,-11 43 0,11-44 0,-17 39 0,-1 0 0,-36 58 0,29-55 0,-29 66 0,52-104 0,0 0 0,1 0 0,-1 1 0,1-1 0,0 0 0,0 11 0,1-15 0,0 0 0,0 0 0,0 0 0,0 0 0,0 0 0,1 0 0,-1 0 0,0 0 0,0 0 0,1 0 0,-1 0 0,1 0 0,-1 0 0,1 0 0,-1 0 0,1 0 0,0-1 0,0 1 0,-1 0 0,1 0 0,0-1 0,0 1 0,0 0 0,-1-1 0,1 1 0,0-1 0,0 1 0,0-1 0,0 0 0,0 1 0,0-1 0,0 0 0,0 0 0,0 1 0,0-1 0,0 0 0,0 0 0,0 0 0,1 0 0,-1-1 0,2 1 0,4-1 0,0-1 0,-1 0 0,1 0 0,0 0 0,0-1 0,-1 0 0,10-6 0,47-34 0,-31 21 0,154-110 0,112-72 0,-297 204 0,41-20 0,-42 19 0,1 1 0,0-1 0,-1 1 0,1 0 0,0-1 0,0 1 0,-1 0 0,1 0 0,0 0 0,0 0 0,-1 0 0,1-1 0,0 1 0,0 0 0,-1 1 0,1-1 0,0 0 0,0 0 0,-1 0 0,1 0 0,0 1 0,0-1 0,-1 0 0,1 1 0,0-1 0,-1 0 0,1 1 0,-1-1 0,1 1 0,0-1 0,-1 1 0,1-1 0,-1 1 0,1-1 0,-1 1 0,1 0 0,-1-1 0,0 1 0,1 0 0,-1-1 0,0 1 0,0 0 0,1 0 0,-1-1 0,0 1 0,0 0 0,0 0 0,0-1 0,0 1 0,0 0 0,0 0 0,0 1 0,-4 16 0,0 0 0,-1 0 0,0 0 0,-2 0 0,0-1 0,-1 0 0,-12 18 0,12-18 0,-5 6 0,-31 68 0,40-80 0,0-1 0,1 1 0,0 0 0,1 0 0,0 1 0,0 19 0,2-29 0,-1 0 0,1-1 0,0 1 0,0 0 0,1 0 0,-1-1 0,0 1 0,1 0 0,-1-1 0,1 1 0,-1 0 0,1-1 0,0 1 0,0 0 0,-1-1 0,1 1 0,0-1 0,0 0 0,1 1 0,-1-1 0,0 0 0,0 0 0,1 0 0,2 2 0,-2-2 0,1 0 0,0 0 0,0-1 0,-1 1 0,1-1 0,0 0 0,0 0 0,-1 0 0,1 0 0,0-1 0,0 1 0,0-1 0,4-1 0,9-3 0,-1-2 0,0 0 0,27-17 0,133-101 0,-28 18 0,196-124 0,-303 210 0,-39 21 0,-1-1 0,1 1 0,0 0 0,-1 0 0,1 0 0,-1 0 0,1 0 0,0-1 0,-1 1 0,1 0 0,-1 0 0,1 0 0,0 0 0,-1 1 0,1-1 0,-1 0 0,1 0 0,0 0 0,-1 0 0,1 1 0,-1-1 0,1 0 0,0 1 0,-1 0 0,0 0 0,1 0 0,-1-1 0,0 1 0,0 0 0,0 0 0,0 0 0,0 0 0,0 0 0,0 0 0,0 0 0,0 0 0,0 0 0,0 0 0,-1 0 0,1-1 0,0 1 0,-1 0 0,1 0 0,-1 1 0,-17 34 0,0-1 0,-32 44 0,25-43 0,-32 68 0,54-100 0,1 0 0,1 1 0,-1-1 0,1 1 0,0 0 0,0-1 0,0 1 0,1 0 0,-1 0 0,1 0 0,1-1 0,-1 1 0,0 0 0,1 0 0,0-1 0,0 1 0,4 9 0,-4-12 0,1 1 0,0-1 0,0 0 0,0 1 0,0-1 0,0 0 0,0 0 0,0 0 0,1 0 0,-1-1 0,1 1 0,-1-1 0,1 1 0,0-1 0,-1 0 0,1 0 0,0 0 0,0-1 0,0 1 0,0-1 0,0 1 0,0-1 0,0 0 0,0 0 0,0 0 0,0-1 0,0 1 0,-1-1 0,7-1 0,15-6 0,1 0 0,-1-2 0,0-1 0,-1-1 0,-1-1 0,29-22 0,5-1 0,71-43 0,139-79 0,-265 157 0,-1 1 0,1-1 0,-1 1 0,1 0 0,0-1 0,-1 1 0,1 0 0,-1-1 0,1 1 0,0 0 0,-1 0 0,1-1 0,0 1 0,0 0 0,-1 0 0,1 0 0,0 0 0,-1 0 0,1 0 0,0 0 0,-1 0 0,1 0 0,0 1 0,0-1 0,1 1 0,-4 14 0,-20 26 0,22-40 0,-55 85 0,-83 180 0,136-261 0,0 1 0,0 0 0,0-1 0,1 1 0,0 0 0,0 0 0,1 6 0,-1-10 0,1-1 0,0 0 0,1 0 0,-1 0 0,0 1 0,0-1 0,0 0 0,1 0 0,-1 0 0,1 0 0,-1 0 0,1 1 0,-1-1 0,1 0 0,-1 0 0,1 0 0,0 0 0,0-1 0,0 1 0,-1 0 0,1 0 0,0 0 0,0-1 0,0 1 0,0 0 0,0-1 0,0 1 0,1-1 0,-1 1 0,0-1 0,0 0 0,0 1 0,0-1 0,0 0 0,1 0 0,-1 0 0,0 0 0,0 0 0,1 0 0,1 0 0,6-2 0,0 0 0,0-1 0,0 0 0,-1-1 0,1 0 0,-1 0 0,0 0 0,0-1 0,13-11 0,2 1 0,281-212 0,-86 59 0,-208 160 0,60-42 0,114-63 0,-155 102 0,-19 14 0,-12 11 0,-11 10 0,-1-1 0,-1-1 0,-26 29 0,2 0 0,-15 20 0,-3 4 0,-92 159 0,147-231 0,-31 70 0,32-68 0,-1-1 0,0 1 0,1 0 0,0-1 0,0 1 0,1 0 0,-1 0 0,1 0 0,0 0 0,0 0 0,1 0 0,0 0 0,1 6 0,-1-10 0,-1 1 0,1-1 0,0 0 0,0 1 0,0-1 0,0 0 0,0 0 0,0 1 0,0-1 0,1 0 0,-1 0 0,0 0 0,1-1 0,-1 1 0,0 0 0,1 0 0,-1-1 0,1 1 0,-1-1 0,1 1 0,-1-1 0,1 0 0,0 1 0,-1-1 0,1 0 0,-1 0 0,1 0 0,0 0 0,-1-1 0,4 0 0,5-1 0,0 0 0,-1-1 0,17-7 0,-21 8 0,130-61 0,186-118 0,-130 69 0,-131 78 0,164-88 0,-222 121 0,0 0 0,0 0 0,0 0 0,1 0 0,-1 0 0,0 0 0,0 1 0,0-1 0,1 1 0,-1 0 0,0 0 0,4 0 0,-5 0 0,-1 0 0,1 0 0,-1 0 0,0 1 0,1-1 0,-1 0 0,1 1 0,-1-1 0,0 0 0,1 1 0,-1-1 0,0 0 0,0 1 0,1-1 0,-1 1 0,0-1 0,0 0 0,0 1 0,1-1 0,-1 1 0,0-1 0,0 1 0,0-1 0,0 1 0,0-1 0,0 1 0,0-1 0,0 1 0,0-1 0,0 1 0,0-1 0,0 0 0,-1 1 0,1 0 0,-2 6 0,-1 0 0,0 0 0,-1 0 0,1 0 0,-9 11 0,-72 92 0,-27 38 0,99-129 0,0 1 0,2 0 0,0 1 0,1 1 0,-11 38 0,19-57 0,0 1 0,0-1 0,1 1 0,-1-1 0,1 1 0,0 0 0,0-1 0,0 1 0,1-1 0,-1 1 0,1 0 0,0-1 0,0 0 0,0 1 0,0-1 0,2 4 0,-1-4 0,0-1 0,0 0 0,0 0 0,0 0 0,0-1 0,0 1 0,0 0 0,1-1 0,-1 0 0,0 1 0,1-1 0,0 0 0,-1 0 0,1 0 0,0-1 0,-1 1 0,1-1 0,0 1 0,0-1 0,-1 0 0,6 0 0,12-1 0,0-1 0,0-1 0,-1-1 0,0-1 0,1 0 0,30-14 0,109-60 0,-150 74 0,365-218 0,-134 76 0,-232 142 0,40-21 0,-46 25 0,0 0 0,0 0 0,0 1 0,0-1 0,0 0 0,0 1 0,0-1 0,0 1 0,0 0 0,0 0 0,0 0 0,1 0 0,-1 0 0,0 0 0,0 0 0,0 1 0,0-1 0,0 1 0,0-1 0,2 2 0,-3-1 0,0 0 0,-1 0 0,1 0 0,-1 0 0,1 0 0,-1 0 0,1 0 0,-1 1 0,0-1 0,1 0 0,-1 0 0,0 0 0,0 0 0,0 0 0,0 1 0,0-1 0,0 0 0,0 0 0,0 0 0,-1 0 0,1 1 0,0-1 0,-1 0 0,1 0 0,-1 0 0,1 0 0,-1 0 0,0 1 0,-21 36 0,17-31 0,-44 70 0,9-17 0,-36 76 0,71-126 0,1 1 0,0 0 0,1 0 0,0 0 0,1 0 0,0 0 0,0 16 0,2-24 0,0-1 0,0 1 0,0-1 0,1 0 0,-1 1 0,1-1 0,-1 1 0,1-1 0,0 0 0,0 1 0,0-1 0,0 0 0,0 0 0,1 0 0,-1 1 0,3 1 0,-2-2 0,0-1 0,0 0 0,1 0 0,-1 0 0,0 0 0,0 0 0,1 0 0,-1-1 0,0 1 0,1-1 0,-1 1 0,0-1 0,1 0 0,-1 0 0,1 0 0,-1-1 0,1 1 0,-1 0 0,0-1 0,4-1 0,19-5 0,-1-1 0,0-1 0,0-2 0,24-14 0,87-60 0,-107 67 0,136-92 0,221-141 0,-354 235 0,-19 15 0,-12 10 0,-15 16 0,14-24 0,-84 114 0,49-71 0,2 3 0,2 1 0,-31 62 0,59-103 0,1 1 0,0 0 0,1 0 0,-1 0 0,1 0 0,-1 17 0,3-23 0,0-1 0,0 1 0,0 0 0,0 0 0,0-1 0,1 1 0,-1 0 0,0 0 0,1-1 0,0 1 0,-1 0 0,1-1 0,0 1 0,0 0 0,0-1 0,0 1 0,0-1 0,0 0 0,0 1 0,1-1 0,-1 0 0,0 0 0,1 0 0,-1 0 0,1 0 0,-1 0 0,1 0 0,0 0 0,-1-1 0,1 1 0,0-1 0,-1 1 0,1-1 0,0 1 0,0-1 0,0 0 0,-1 0 0,4 0 0,5 0 0,1-1 0,-1 0 0,1-1 0,-1 0 0,0 0 0,1-1 0,18-8 0,69-39 0,-68 34 0,330-204 0,28-15 0,-383 232 0,0 0 0,0 1 0,0-1 0,0 1 0,1 0 0,-1 0 0,0 1 0,9-2 0,-14 3 0,0 0 0,0 0 0,1 0 0,-1 0 0,0 0 0,0 0 0,1 0 0,-1 0 0,0 0 0,0 0 0,0 0 0,1 0 0,-1 0 0,0 0 0,0 0 0,0 0 0,0 0 0,1 0 0,-1 0 0,0 1 0,0-1 0,0 0 0,0 0 0,1 0 0,-1 0 0,0 0 0,0 1 0,0-1 0,0 0 0,0 0 0,0 0 0,0 0 0,1 1 0,-1-1 0,0 0 0,0 0 0,0 0 0,0 1 0,0-1 0,0 0 0,0 0 0,0 1 0,-5 10 0,-12 13 0,15-22 0,-68 80 0,-65 84 0,117-141 0,0 2 0,2 0 0,1 1 0,-18 46 0,30-64 0,0-1 0,0 1 0,1 0 0,1 0 0,-1-1 0,2 1 0,-1 0 0,2 13 0,-1-21 0,0 1 0,1-1 0,-1 1 0,1-1 0,0 0 0,-1 1 0,1-1 0,0 0 0,1 0 0,-1 1 0,0-1 0,0 0 0,1 0 0,0-1 0,-1 1 0,1 0 0,0 0 0,0-1 0,0 1 0,0-1 0,0 0 0,0 1 0,0-1 0,0 0 0,0 0 0,1 0 0,-1-1 0,0 1 0,1 0 0,-1-1 0,1 0 0,-1 1 0,0-1 0,1 0 0,-1 0 0,1-1 0,-1 1 0,3-1 0,10-1 0,-1-1 0,0 0 0,1-1 0,-2-1 0,24-10 0,65-41 0,-67 36 0,673-413 0,-678 413 0,-15 10 0,-37 29 0,-177 165 0,167-149 0,1 2 0,2 1 0,-41 70 0,68-104 0,-1 1 0,1 0 0,0 0 0,0 0 0,1 0 0,-1 0 0,1 1 0,0-1 0,1 0 0,-1 1 0,1-1 0,0 1 0,1 7 0,0-10 0,-1-1 0,1 0 0,0 1 0,0-1 0,0 0 0,0 0 0,1 0 0,-1 0 0,0 0 0,1 0 0,0 0 0,-1-1 0,1 1 0,0 0 0,0-1 0,0 1 0,0-1 0,0 0 0,0 0 0,0 0 0,0 0 0,0 0 0,1 0 0,-1 0 0,0-1 0,1 1 0,-1-1 0,0 0 0,1 0 0,-1 0 0,1 0 0,3 0 0,9-2 0,1 1 0,-1-2 0,0 0 0,0-1 0,-1 0 0,19-8 0,85-45 0,-101 48 0,127-69 0,-4-7 0,224-177 0,-351 251 0,54-39 0,-109 109 0,0-10 0,-65 82 0,87-105 0,2 1 0,2 1 0,-17 35 0,31-57 0,-1 1 0,1 0 0,0 0 0,0 0 0,1 0 0,0 0 0,0 1 0,1 11 0,0-17 0,0 0 0,0 0 0,0 0 0,1 0 0,-1 0 0,1 0 0,-1 0 0,1 0 0,0 0 0,0 0 0,0-1 0,0 1 0,0 0 0,0-1 0,0 1 0,0-1 0,1 1 0,-1-1 0,1 0 0,-1 1 0,1-1 0,-1 0 0,1 0 0,0 0 0,0 0 0,-1 0 0,1-1 0,0 1 0,0 0 0,0-1 0,0 0 0,0 1 0,0-1 0,0 0 0,0 0 0,2 0 0,7-1 0,0 0 0,-1 0 0,1-1 0,0-1 0,-1 1 0,0-2 0,0 0 0,0 0 0,16-9 0,11-10 0,38-30 0,-20 13 0,455-323 0,-468 328 0,-29 24 0,-1 0 0,2 1 0,-1 1 0,17-9 0,-29 22 0,-7 7 0,-10 13 0,-13 11 0,-10 10 0,-49 74 0,79-104 0,0 0 0,1 1 0,0 0 0,2 0 0,0 0 0,0 1 0,2 0 0,0 0 0,-2 30 0,5-43 0,1-1 0,0 1 0,0 0 0,0-1 0,0 1 0,1 0 0,-1-1 0,1 1 0,0 0 0,0-1 0,1 1 0,-1-1 0,1 1 0,-1-1 0,1 0 0,0 0 0,0 0 0,1 0 0,-1 0 0,0 0 0,1-1 0,0 1 0,6 3 0,-5-4 0,0 0 0,1 0 0,-1-1 0,1 0 0,-1 0 0,1 0 0,-1 0 0,1-1 0,0 0 0,-1 0 0,1 0 0,0 0 0,-1-1 0,1 0 0,0 0 0,-1 0 0,0-1 0,8-3 0,76-35 0,129-83 0,-133 73 0,203-128 0,-34 19 0,-252 158 0,15-8 0,0-1 0,0 2 0,35-13 0,-51 21 0,0 0 0,1 0 0,-1 0 0,0-1 0,1 1 0,-1 0 0,0 0 0,0 0 0,1 0 0,-1 0 0,0 0 0,1 0 0,-1-1 0,0 1 0,1 0 0,-1 0 0,0 0 0,0 0 0,1 0 0,-1 0 0,0 1 0,1-1 0,-1 0 0,0 0 0,1 0 0,-1 0 0,0 0 0,0 0 0,1 0 0,-1 1 0,0-1 0,0 0 0,1 0 0,-1 0 0,0 1 0,0-1 0,1 0 0,-1 0 0,0 1 0,0-1 0,0 1 0,-6 13 0,-18 17 0,-19 16 0,-10 9 0,2 3 0,3 2 0,-42 68 0,81-114 0,-50 97 0,53-100 0,2-1 0,-1 1 0,2 0 0,-1 1 0,2-1 0,0 1 0,-1 21 0,2-32 0,1 1 0,0-1 0,0 1 0,0-1 0,1 0 0,-1 1 0,0-1 0,1 1 0,0-1 0,-1 1 0,1-1 0,0 0 0,0 0 0,1 0 0,-1 1 0,0-1 0,1 0 0,-1 0 0,1 0 0,-1-1 0,1 1 0,0 0 0,0-1 0,0 1 0,0-1 0,0 0 0,0 1 0,0-1 0,1 0 0,-1 0 0,0-1 0,1 1 0,-1 0 0,0-1 0,1 1 0,-1-1 0,1 0 0,-1 0 0,1 0 0,2 0 0,7-1 0,0-1 0,0-1 0,-1 1 0,1-2 0,-1 1 0,0-2 0,11-5 0,335-189 0,-257 139 0,28-17 0,119-67 0,-245 143 0,0 0 0,-1 0 0,1 0 0,0 0 0,0 0 0,0 0 0,0 0 0,0 1 0,0-1 0,0 1 0,0 0 0,3-1 0,-5 2 0,0-1 0,0 1 0,1-1 0,-1 1 0,0-1 0,0 1 0,0-1 0,0 1 0,0-1 0,0 1 0,0-1 0,0 1 0,0-1 0,-1 1 0,1-1 0,0 1 0,0-1 0,0 1 0,0-1 0,-1 1 0,1-1 0,0 1 0,-1-1 0,1 0 0,0 1 0,-1-1 0,1 0 0,0 1 0,-1 0 0,-41 46 0,38-44 0,-3 5 0,-140 151 0,122-128 0,2 0 0,1 2 0,-28 53 0,49-83 0,-1 1 0,1-1 0,0 0 0,0 0 0,0 1 0,0-1 0,0 1 0,1-1 0,-1 1 0,1-1 0,0 1 0,0-1 0,2 7 0,-2-8 0,1-1 0,-1 0 0,1 1 0,0-1 0,0 1 0,0-1 0,0 0 0,0 0 0,0 1 0,0-1 0,0 0 0,0 0 0,1 0 0,-1 0 0,0-1 0,1 1 0,-1 0 0,1 0 0,-1-1 0,1 1 0,-1-1 0,1 1 0,-1-1 0,1 0 0,-1 0 0,1 0 0,-1 0 0,1 0 0,0 0 0,-1 0 0,1 0 0,2-1 0,13-1 0,0-2 0,1 0 0,-2 0 0,1-2 0,31-14 0,79-50 0,-73 38 0,64-38 0,-47 26 0,127-57 0,-189 100 0,-15 10 0,-21 17 0,21-19 0,-52 52 0,4 2 0,-48 69 0,101-128 0,-39 61 0,37-58 0,0 0 0,1 0 0,0 1 0,0-1 0,0 1 0,1-1 0,0 1 0,0 0 0,0-1 0,0 10 0,1-14 0,1 1 0,-1-1 0,1 1 0,-1-1 0,1 1 0,-1-1 0,1 1 0,0-1 0,0 1 0,-1-1 0,1 0 0,0 0 0,0 1 0,0-1 0,1 0 0,-1 0 0,0 0 0,0 0 0,1 0 0,-1 0 0,0-1 0,1 1 0,-1 0 0,1-1 0,-1 1 0,1-1 0,-1 1 0,1-1 0,-1 0 0,1 0 0,-1 1 0,1-1 0,0 0 0,-1-1 0,1 1 0,2-1 0,8 0 0,0 0 0,0-2 0,19-5 0,-27 7 0,42-14 0,-2-2 0,68-36 0,80-59 0,-130 74 0,73-49 0,42-23 0,-177 109 0,0 1 0,1 0 0,-1-1 0,0 1 0,0 0 0,1-1 0,-1 1 0,1 0 0,-1-1 0,0 1 0,1 0 0,-1 0 0,1-1 0,-1 1 0,0 0 0,1 0 0,-1 0 0,1 0 0,-1 0 0,1 0 0,-1 0 0,1 0 0,-1 0 0,0 0 0,1 0 0,-1 0 0,1 0 0,-1 0 0,1 0 0,-1 0 0,1 0 0,-1 0 0,0 1 0,1-1 0,-1 0 0,1 0 0,-1 1 0,0-1 0,1 0 0,-1 0 0,1 1 0,-7 21 0,-22 27 0,4-15 0,1 1 0,3 0 0,0 2 0,3 0 0,1 1 0,-17 59 0,32-90 0,-1 0 0,1 0 0,1 0 0,-1 1 0,1-1 0,0 0 0,1 0 0,1 12 0,-1-17 0,-1 0 0,1 0 0,-1-1 0,1 1 0,0 0 0,0 0 0,-1-1 0,1 1 0,1 0 0,-1-1 0,0 1 0,0-1 0,0 1 0,1-1 0,-1 0 0,1 0 0,-1 1 0,1-1 0,-1 0 0,1 0 0,0-1 0,-1 1 0,1 0 0,0 0 0,0-1 0,0 1 0,0-1 0,-1 0 0,1 1 0,0-1 0,0 0 0,0 0 0,0 0 0,0-1 0,0 1 0,3-1 0,8-2 0,1-1 0,-1 0 0,0-1 0,0 0 0,-1-1 0,21-13 0,68-55 0,-67 48 0,350-252 0,-300 220 0,56-35 0,-116 81 0,-23 12 0,-1 1 0,0-1 0,0 0 0,0 0 0,0 0 0,1 0 0,-1 0 0,0 0 0,0 0 0,0 0 0,0 1 0,0-1 0,1 0 0,-1 0 0,0 0 0,0 0 0,0 1 0,0-1 0,0 0 0,0 0 0,0 0 0,0 0 0,0 1 0,1-1 0,-1 0 0,0 0 0,0 0 0,0 1 0,0-1 0,0 0 0,0 0 0,0 0 0,0 1 0,-1-1 0,1 0 0,0 0 0,0 0 0,0 1 0,0-1 0,0 0 0,0 0 0,0 0 0,0 0 0,0 1 0,0-1 0,-1 0 0,1 0 0,0 0 0,0 0 0,0 0 0,0 0 0,-1 1 0,1-1 0,-32 42 0,18-26 0,10-9 0,-27 32 0,2 2 0,2 1 0,2 0 0,-23 55 0,45-90 0,1 0 0,0 1 0,0-1 0,0 0 0,1 1 0,0 0 0,1-1 0,0 15 0,1-20 0,-1-1 0,0 1 0,1 0 0,-1-1 0,1 1 0,-1-1 0,1 1 0,0-1 0,0 1 0,0-1 0,-1 1 0,1-1 0,1 0 0,-1 1 0,0-1 0,0 0 0,3 2 0,-2-2 0,0 0 0,0 0 0,0 0 0,1-1 0,-1 1 0,0-1 0,0 0 0,1 1 0,-1-1 0,0 0 0,1 0 0,-1-1 0,0 1 0,0 0 0,1-1 0,3-1 0,19-6 0,-1-1 0,0-1 0,-1-1 0,42-26 0,84-71 0,-106 76 0,35-24 0,127-70 0,-281 207 0,-53 68 0,114-128 0,1 0 0,0 1 0,2 1 0,0 0 0,-13 40 0,24-60 0,0 0 0,0 0 0,0 0 0,1 0 0,-1 0 0,1 0 0,0 1 0,0-1 0,0 0 0,0 0 0,1 0 0,-1 0 0,1 0 0,0 1 0,0-1 0,0 0 0,3 5 0,-3-7 0,0 1 0,1-1 0,-1 1 0,1-1 0,-1 1 0,1-1 0,0 0 0,-1 0 0,1 0 0,0 0 0,0 0 0,0-1 0,0 1 0,0 0 0,0-1 0,0 0 0,0 1 0,0-1 0,0 0 0,0 0 0,0 0 0,0 0 0,0 0 0,0-1 0,0 1 0,0-1 0,4-1 0,30-10 0,0-3 0,-1-1 0,-1-1 0,63-45 0,-43 28 0,425-286 0,-352 232 0,-114 79 0,-7 4 0,0 0 0,1 1 0,0 0 0,-1 0 0,2 0 0,-1 1 0,0 0 0,1 0 0,14-2 0,-22 4 0,1 1 0,-1 0 0,1 0 0,-1 0 0,1 0 0,-1 0 0,1 0 0,-1 0 0,1 1 0,-1-1 0,1 0 0,-1 0 0,1 0 0,-1 0 0,0 1 0,1-1 0,-1 0 0,1 0 0,-1 1 0,1-1 0,-1 0 0,0 1 0,1-1 0,-1 1 0,0-1 0,1 0 0,-1 1 0,0-1 0,0 1 0,1-1 0,-1 1 0,0-1 0,0 1 0,0-1 0,0 1 0,1-1 0,-1 1 0,0-1 0,0 1 0,0-1 0,0 1 0,0-1 0,0 1 0,-1-1 0,1 1 0,0-1 0,0 1 0,0-1 0,-1 1 0,-10 27 0,11-27 0,-79 133 0,-2 3 0,71-117 0,0 2 0,2-1 0,0 1 0,-8 39 0,15-57 0,0-1 0,1 1 0,-1 0 0,1-1 0,0 1 0,0 0 0,1 0 0,-1-1 0,1 1 0,-1 0 0,1-1 0,0 1 0,0-1 0,1 1 0,-1-1 0,4 6 0,-3-7 0,0 0 0,-1-1 0,1 1 0,0-1 0,0 1 0,0-1 0,0 0 0,0 0 0,1 0 0,-1 0 0,0 0 0,0 0 0,1-1 0,-1 1 0,0-1 0,1 0 0,-1 1 0,1-1 0,-1 0 0,0 0 0,1-1 0,-1 1 0,1 0 0,-1-1 0,0 0 0,4-1 0,27-10 0,-1-1 0,0-2 0,-1-1 0,-1-2 0,48-36 0,-33 23 0,338-207 0,-382 237 0,1 0 0,-1 0 0,1 0 0,-1 0 0,1 1 0,-1-1 0,1 0 0,-1 1 0,1-1 0,-1 1 0,1 0 0,3-1 0,-5 2 0,0-1 0,1 0 0,-1 0 0,0 1 0,0-1 0,0 0 0,0 1 0,1-1 0,-1 0 0,0 1 0,0-1 0,0 0 0,0 1 0,0-1 0,0 0 0,0 1 0,0-1 0,0 1 0,0-1 0,0 0 0,0 1 0,0-1 0,0 0 0,0 1 0,0-1 0,0 0 0,0 1 0,-1-1 0,1 0 0,0 1 0,0-1 0,0 0 0,-1 0 0,1 1 0,-28 43 0,22-36 0,-5 7 0,-77 123 0,79-121 0,1 0 0,0 0 0,2 0 0,0 1 0,1 0 0,-5 32 0,9-48 0,1 1 0,0-1 0,-1 1 0,1 0 0,0-1 0,0 1 0,1 0 0,-1-1 0,1 1 0,-1-1 0,1 1 0,0-1 0,0 1 0,0-1 0,0 1 0,0-1 0,0 0 0,1 0 0,-1 1 0,1-1 0,-1 0 0,1 0 0,3 2 0,-2-3 0,0 1 0,-1-1 0,1 0 0,0 0 0,0 0 0,0-1 0,0 1 0,0-1 0,0 0 0,0 1 0,0-1 0,1-1 0,-1 1 0,0 0 0,0-1 0,0 1 0,0-1 0,0 0 0,5-3 0,17-7 0,1-1 0,-2-1 0,40-28 0,65-60 0,-72 54 0,14-7 0,121-71 0,-191 124 0,1 0 0,-1 0 0,1 0 0,0 0 0,0 0 0,-1 0 0,1 1 0,0-1 0,0 1 0,0-1 0,3 1 0,-5 0 0,0 0 0,0 0 0,1 1 0,-1-1 0,0 0 0,0 0 0,1 1 0,-1-1 0,0 0 0,0 0 0,0 1 0,0-1 0,0 0 0,1 1 0,-1-1 0,0 0 0,0 1 0,0-1 0,0 0 0,0 0 0,0 1 0,0-1 0,0 0 0,0 1 0,0-1 0,0 0 0,0 1 0,0-1 0,0 0 0,0 1 0,-1-1 0,1 0 0,0 0 0,0 1 0,0-1 0,0 0 0,-1 1 0,1-1 0,-28 45 0,20-33 0,-6 8 0,-70 119 0,74-120 0,1 0 0,1 1 0,0 0 0,2 0 0,-7 32 0,13-49 0,-1 1 0,0 0 0,1 0 0,0-1 0,0 1 0,0 0 0,0 0 0,1 0 0,-1-1 0,1 1 0,0 0 0,0-1 0,0 1 0,1-1 0,-1 1 0,1-1 0,0 1 0,0-1 0,0 0 0,0 0 0,4 4 0,-3-5 0,0 0 0,1 0 0,-1-1 0,0 1 0,0-1 0,1 0 0,-1 0 0,0 0 0,1 0 0,-1-1 0,1 1 0,-1-1 0,1 0 0,-1 0 0,1 0 0,-1-1 0,1 1 0,-1-1 0,1 0 0,-1 0 0,1 0 0,-1 0 0,4-3 0,18-7 0,-1-2 0,0 0 0,43-33 0,62-63 0,-23 18 0,-61 55 0,62-46 0,-106 81 0,0 0 0,0 1 0,0-1 0,0 0 0,0 0 0,0 1 0,0-1 0,0 1 0,0-1 0,1 1 0,-1-1 0,0 1 0,0 0 0,1-1 0,-1 1 0,0 0 0,3 0 0,-3 1 0,-1-1 0,0 1 0,0-1 0,1 1 0,-1-1 0,0 1 0,0-1 0,0 1 0,1 0 0,-1-1 0,0 1 0,0 0 0,0-1 0,0 1 0,0-1 0,0 1 0,0 0 0,-1-1 0,1 1 0,0-1 0,0 1 0,0-1 0,-1 1 0,1 0 0,-1 0 0,-24 49 0,24-47 0,-25 41 0,-19 50 0,39-82 0,2 0 0,-1 1 0,2 0 0,-1 0 0,2 0 0,0 0 0,0 0 0,1 1 0,2 19 0,-1-31 0,0 0 0,0-1 0,0 1 0,1 0 0,-1 0 0,1-1 0,-1 1 0,1 0 0,0-1 0,0 1 0,-1 0 0,1-1 0,0 1 0,0-1 0,1 0 0,-1 1 0,0-1 0,0 0 0,1 1 0,-1-1 0,0 0 0,4 1 0,-3-1 0,1 0 0,-1-1 0,1 1 0,-1-1 0,1 0 0,0 0 0,-1 0 0,1 0 0,0 0 0,-1 0 0,1-1 0,-1 1 0,5-2 0,6-3 0,0-1 0,0 0 0,0-1 0,15-11 0,289-234 0,-312 248 0,0 0 0,0 0 0,0 0 0,0 1 0,12-5 0,-16 7 0,-1 1 0,1 0 0,0-1 0,0 1 0,0 0 0,0 0 0,0-1 0,0 1 0,0 0 0,0 0 0,0 0 0,-1 0 0,1 1 0,0-1 0,0 0 0,0 0 0,0 0 0,0 1 0,0-1 0,0 0 0,-1 1 0,1-1 0,0 1 0,0-1 0,-1 1 0,1-1 0,0 1 0,0 0 0,-1-1 0,1 1 0,-1 0 0,1 0 0,-1-1 0,1 1 0,-1 0 0,1 0 0,-1 0 0,0 0 0,1-1 0,-1 1 0,0 0 0,0 0 0,0 0 0,1 0 0,-1 0 0,0 0 0,0 0 0,0 0 0,-1 0 0,1 1 0,0 19 0,-1 0 0,-1 0 0,-7 30 0,-3 31 0,11-71 0,0 1 0,0 0 0,1 0 0,0 0 0,3 14 0,-3-25 0,0 1 0,0-1 0,0 0 0,1 1 0,-1-1 0,0 0 0,1 1 0,-1-1 0,1 0 0,-1 0 0,1 1 0,0-1 0,-1 0 0,1 0 0,0 0 0,0 0 0,0 0 0,0 0 0,0 0 0,0 0 0,0 0 0,0 0 0,0-1 0,1 1 0,-1 0 0,0-1 0,0 1 0,1-1 0,-1 1 0,0-1 0,1 0 0,-1 0 0,0 1 0,1-1 0,-1 0 0,0 0 0,1 0 0,-1-1 0,1 1 0,-1 0 0,0 0 0,1-1 0,-1 1 0,0-1 0,2 0 0,12-5 0,-1-1 0,0-1 0,0 0 0,-1-1 0,1 0 0,12-14 0,70-72 0,-88 87 0,-7 7 0,125-123 0,-131 140 0,0 0 0,0 1 0,-2 19 0,7-34 0,-1 1 0,0 0 0,1 0 0,0 0 0,0 0 0,0 0 0,0 0 0,0 0 0,1-1 0,-1 1 0,1 0 0,0 0 0,0 0 0,0-1 0,0 1 0,0 0 0,0-1 0,1 1 0,-1-1 0,1 1 0,3 3 0,-2-5 0,-1 1 0,1-1 0,0 0 0,0 0 0,-1 0 0,1 0 0,0 0 0,0-1 0,0 1 0,0-1 0,0 0 0,0 0 0,0 0 0,0 0 0,-1 0 0,1-1 0,0 1 0,0-1 0,0 0 0,0 0 0,5-2 0,16-8 0,0 0 0,0-2 0,-2 0 0,1-2 0,-2-1 0,33-30 0,107-121 0,-56 35-1365,-88 114-5461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1:46:0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1 730 24575,'6'0'0,"-1"-1"0,1 0 0,-1 0 0,0-1 0,1 1 0,-1-1 0,0-1 0,0 1 0,0-1 0,0 1 0,-1-1 0,7-6 0,55-51 0,-35 30 0,403-358 0,-431 386 0,8-10 0,2 1 0,-1 0 0,2 1 0,-1 0 0,1 1 0,1 1 0,24-11 0,-38 19 0,0 0 0,0-1 0,0 1 0,0 0 0,0-1 0,0 1 0,0 0 0,0 0 0,0 0 0,0 0 0,0 0 0,0 0 0,0 0 0,0 0 0,0 1 0,0-1 0,0 0 0,0 1 0,0-1 0,0 0 0,0 1 0,0-1 0,0 1 0,0 0 0,0-1 0,-1 1 0,3 1 0,-3 0 0,1 0 0,0 0 0,-1-1 0,1 1 0,-1 0 0,1 0 0,-1 0 0,0 0 0,0 0 0,0 0 0,0 0 0,0 0 0,-1 3 0,-2 7 0,0-1 0,0 0 0,-9 19 0,-41 81 0,-44 103 0,81-173 0,1 1 0,2 1 0,-8 53 0,20-89 0,0 0 0,0 0 0,1 0 0,0 1 0,0-1 0,2 12 0,-2-18 0,0-1 0,1 1 0,-1 0 0,0 0 0,1 0 0,-1 0 0,0 0 0,1-1 0,-1 1 0,1 0 0,0 0 0,-1-1 0,1 1 0,-1 0 0,1-1 0,0 1 0,0-1 0,-1 1 0,1-1 0,0 1 0,0-1 0,1 1 0,0-1 0,0 0 0,0 0 0,0 0 0,0 0 0,1 0 0,-1-1 0,0 1 0,0-1 0,-1 1 0,1-1 0,0 0 0,0 0 0,0 1 0,3-4 0,25-15 0,-2-2 0,0-1 0,38-40 0,0 1 0,228-182 0,20 29 0,-313 213 0,1 0 0,-1 0 0,1 0 0,-1 0 0,1 1 0,-1-1 0,1 1 0,-1-1 0,1 1 0,0-1 0,-1 1 0,1 0 0,0 0 0,2 0 0,-4 0 0,1 0 0,-1 0 0,1 1 0,-1-1 0,0 0 0,1 1 0,-1-1 0,1 0 0,-1 1 0,0-1 0,1 0 0,-1 1 0,0-1 0,0 1 0,1-1 0,-1 1 0,0-1 0,0 1 0,0-1 0,1 1 0,-1-1 0,0 0 0,0 1 0,0-1 0,0 1 0,0 0 0,0-1 0,0 1 0,0 0 0,-1 6 0,-1-1 0,1 1 0,-1-1 0,0 0 0,-5 11 0,-55 111 0,38-83 0,1 1 0,3 1 0,2 1 0,-20 80 0,37-122 0,0 1 0,0-1 0,1 1 0,0 0 0,0-1 0,1 1 0,1 9 0,-2-15 0,0 1 0,1-1 0,-1 1 0,1-1 0,-1 0 0,1 1 0,0-1 0,0 0 0,-1 0 0,1 1 0,0-1 0,0 0 0,0 0 0,0 0 0,0 0 0,0 0 0,1 0 0,-1 0 0,0-1 0,0 1 0,1 0 0,-1-1 0,0 1 0,1 0 0,-1-1 0,1 0 0,-1 1 0,0-1 0,1 0 0,-1 0 0,1 0 0,-1 0 0,1 0 0,-1 0 0,1 0 0,-1-1 0,1 1 0,1-1 0,9-2 0,-1-1 0,0 0 0,0-1 0,0 0 0,-1-1 0,13-9 0,59-47 0,-62 46 0,100-83 0,79-63 0,-144 121 0,103-56 0,-156 96 0,0 0 0,0 0 0,0 0 0,0 0 0,1 0 0,-1 1 0,0-1 0,1 0 0,-1 1 0,0 0 0,1 0 0,-1 0 0,0 0 0,4 0 0,-6 0 0,1 0 0,-1 1 0,1-1 0,-1 0 0,1 0 0,-1 1 0,0-1 0,1 0 0,-1 0 0,1 1 0,-1-1 0,0 1 0,1-1 0,-1 0 0,0 1 0,1-1 0,-1 1 0,0-1 0,0 1 0,0-1 0,1 1 0,-1-1 0,0 1 0,-4 21 0,-13 17 0,-3-1 0,-25 38 0,-7 12 0,36-56 0,-41 80 0,53-100 0,-1 0 0,2 0 0,-1 0 0,2 1 0,-1-1 0,2 1 0,-1 20 0,2-31 0,0 0 0,0 0 0,0 0 0,0 1 0,0-1 0,1 0 0,-1 0 0,1 0 0,-1 0 0,1 0 0,0-1 0,0 1 0,0 0 0,0 0 0,0 0 0,0-1 0,0 1 0,1 0 0,-1-1 0,1 1 0,-1-1 0,4 2 0,-3-2 0,1 0 0,-1 0 0,1-1 0,-1 1 0,1-1 0,0 1 0,-1-1 0,1 0 0,0 0 0,-1 0 0,1-1 0,0 1 0,-1-1 0,1 1 0,2-2 0,13-4 0,-2-2 0,1 0 0,-1 0 0,16-12 0,-24 15 0,76-54 0,80-71 0,-14 10 0,246-160 0,-383 271 0,-7 4 0,0 1 0,0 0 0,1 0 0,-1 1 0,1 0 0,0 0 0,0 0 0,0 1 0,0 0 0,13-2 0,-19 4 0,0 0 0,0 0 0,0 0 0,0 0 0,0 1 0,0-1 0,0 0 0,-1 1 0,1-1 0,0 0 0,0 1 0,0-1 0,0 1 0,-1 0 0,1-1 0,0 1 0,0 0 0,-1-1 0,1 1 0,0 0 0,-1 0 0,1-1 0,-1 1 0,1 0 0,-1 0 0,0 0 0,1 0 0,-1 0 0,0 0 0,0 0 0,1-1 0,-1 1 0,0 0 0,0 0 0,0 0 0,0 0 0,0 0 0,0 0 0,0 0 0,-1 0 0,1 1 0,-11 43 0,11-44 0,-17 39 0,-1 0 0,-36 58 0,29-55 0,-29 66 0,52-104 0,0 0 0,1 0 0,-1 1 0,1-1 0,0 0 0,0 11 0,1-15 0,0 0 0,0 0 0,0 0 0,0 0 0,0 0 0,1 0 0,-1 0 0,0 0 0,0 0 0,1 0 0,-1 0 0,1 0 0,-1 0 0,1 0 0,-1 0 0,1 0 0,0-1 0,0 1 0,-1 0 0,1 0 0,0-1 0,0 1 0,0 0 0,-1-1 0,1 1 0,0-1 0,0 1 0,0-1 0,0 0 0,0 1 0,0-1 0,0 0 0,0 0 0,0 1 0,0-1 0,0 0 0,0 0 0,0 0 0,1 0 0,-1-1 0,2 1 0,4-1 0,0-1 0,-1 0 0,1 0 0,0 0 0,0-1 0,-1 0 0,10-6 0,47-34 0,-31 21 0,154-110 0,112-72 0,-297 204 0,41-20 0,-42 19 0,1 1 0,0-1 0,-1 1 0,1 0 0,0-1 0,0 1 0,-1 0 0,1 0 0,0 0 0,0 0 0,-1 0 0,1-1 0,0 1 0,0 0 0,-1 1 0,1-1 0,0 0 0,0 0 0,-1 0 0,1 0 0,0 1 0,0-1 0,-1 0 0,1 1 0,0-1 0,-1 0 0,1 1 0,-1-1 0,1 1 0,0-1 0,-1 1 0,1-1 0,-1 1 0,1-1 0,-1 1 0,1 0 0,-1-1 0,0 1 0,1 0 0,-1-1 0,0 1 0,0 0 0,1 0 0,-1-1 0,0 1 0,0 0 0,0 0 0,0-1 0,0 1 0,0 0 0,0 0 0,0 1 0,-4 16 0,0 0 0,-1 0 0,0 0 0,-2 0 0,0-1 0,-1 0 0,-12 18 0,12-18 0,-5 6 0,-31 68 0,40-80 0,0-1 0,1 1 0,0 0 0,1 0 0,0 1 0,0 19 0,2-29 0,-1 0 0,1-1 0,0 1 0,0 0 0,1 0 0,-1-1 0,0 1 0,1 0 0,-1-1 0,1 1 0,-1 0 0,1-1 0,0 1 0,0 0 0,-1-1 0,1 1 0,0-1 0,0 0 0,1 1 0,-1-1 0,0 0 0,0 0 0,1 0 0,2 2 0,-2-2 0,1 0 0,0 0 0,0-1 0,-1 1 0,1-1 0,0 0 0,0 0 0,-1 0 0,1 0 0,0-1 0,0 1 0,0-1 0,4-1 0,9-3 0,-1-2 0,0 0 0,27-17 0,133-101 0,-28 18 0,196-124 0,-303 210 0,-39 21 0,-1-1 0,1 1 0,0 0 0,-1 0 0,1 0 0,-1 0 0,1 0 0,0-1 0,-1 1 0,1 0 0,-1 0 0,1 0 0,0 0 0,-1 1 0,1-1 0,-1 0 0,1 0 0,0 0 0,-1 0 0,1 1 0,-1-1 0,1 0 0,0 1 0,-1 0 0,0 0 0,1 0 0,-1-1 0,0 1 0,0 0 0,0 0 0,0 0 0,0 0 0,0 0 0,0 0 0,0 0 0,0 0 0,0 0 0,0 0 0,-1 0 0,1-1 0,0 1 0,-1 0 0,1 0 0,-1 1 0,-17 34 0,0-1 0,-32 44 0,25-43 0,-32 68 0,54-100 0,1 0 0,1 1 0,-1-1 0,1 1 0,0 0 0,0-1 0,0 1 0,1 0 0,-1 0 0,1 0 0,1-1 0,-1 1 0,0 0 0,1 0 0,0-1 0,0 1 0,4 9 0,-4-12 0,1 1 0,0-1 0,0 0 0,0 1 0,0-1 0,0 0 0,0 0 0,0 0 0,1 0 0,-1-1 0,1 1 0,-1-1 0,1 1 0,0-1 0,-1 0 0,1 0 0,0 0 0,0-1 0,0 1 0,0-1 0,0 1 0,0-1 0,0 0 0,0 0 0,0 0 0,0-1 0,0 1 0,-1-1 0,7-1 0,15-6 0,1 0 0,-1-2 0,0-1 0,-1-1 0,-1-1 0,29-22 0,5-1 0,71-43 0,139-79 0,-265 157 0,-1 1 0,1-1 0,-1 1 0,1 0 0,0-1 0,-1 1 0,1 0 0,-1-1 0,1 1 0,0 0 0,-1 0 0,1-1 0,0 1 0,0 0 0,-1 0 0,1 0 0,0 0 0,-1 0 0,1 0 0,0 0 0,-1 0 0,1 0 0,0 1 0,0-1 0,1 1 0,-4 14 0,-20 26 0,22-40 0,-55 85 0,-83 180 0,136-261 0,0 1 0,0 0 0,0-1 0,1 1 0,0 0 0,0 0 0,1 6 0,-1-10 0,1-1 0,0 0 0,1 0 0,-1 0 0,0 1 0,0-1 0,0 0 0,1 0 0,-1 0 0,1 0 0,-1 0 0,1 1 0,-1-1 0,1 0 0,-1 0 0,1 0 0,0 0 0,0-1 0,0 1 0,-1 0 0,1 0 0,0 0 0,0-1 0,0 1 0,0 0 0,0-1 0,0 1 0,1-1 0,-1 1 0,0-1 0,0 0 0,0 1 0,0-1 0,0 0 0,1 0 0,-1 0 0,0 0 0,0 0 0,1 0 0,1 0 0,6-2 0,0 0 0,0-1 0,0 0 0,-1-1 0,1 0 0,-1 0 0,0 0 0,0-1 0,13-11 0,2 1 0,281-212 0,-86 59 0,-208 160 0,60-42 0,114-63 0,-155 102 0,-19 14 0,-12 11 0,-11 10 0,-1-1 0,-1-1 0,-26 29 0,2 0 0,-15 20 0,-3 4 0,-92 159 0,147-231 0,-31 70 0,32-68 0,-1-1 0,0 1 0,1 0 0,0-1 0,0 1 0,1 0 0,-1 0 0,1 0 0,0 0 0,0 0 0,1 0 0,0 0 0,1 6 0,-1-10 0,-1 1 0,1-1 0,0 0 0,0 1 0,0-1 0,0 0 0,0 0 0,0 1 0,0-1 0,1 0 0,-1 0 0,0 0 0,1-1 0,-1 1 0,0 0 0,1 0 0,-1-1 0,1 1 0,-1-1 0,1 1 0,-1-1 0,1 0 0,0 1 0,-1-1 0,1 0 0,-1 0 0,1 0 0,0 0 0,-1-1 0,4 0 0,5-1 0,0 0 0,-1-1 0,17-7 0,-21 8 0,130-61 0,186-118 0,-130 69 0,-131 78 0,164-88 0,-222 121 0,0 0 0,0 0 0,0 0 0,1 0 0,-1 0 0,0 0 0,0 1 0,0-1 0,1 1 0,-1 0 0,0 0 0,4 0 0,-5 0 0,-1 0 0,1 0 0,-1 0 0,0 1 0,1-1 0,-1 0 0,1 1 0,-1-1 0,0 0 0,1 1 0,-1-1 0,0 0 0,0 1 0,1-1 0,-1 1 0,0-1 0,0 0 0,0 1 0,1-1 0,-1 1 0,0-1 0,0 1 0,0-1 0,0 1 0,0-1 0,0 1 0,0-1 0,0 1 0,0-1 0,0 1 0,0-1 0,0 0 0,-1 1 0,1 0 0,-2 6 0,-1 0 0,0 0 0,-1 0 0,1 0 0,-9 11 0,-72 92 0,-27 38 0,99-129 0,0 1 0,2 0 0,0 1 0,1 1 0,-11 38 0,19-57 0,0 1 0,0-1 0,1 1 0,-1-1 0,1 1 0,0 0 0,0-1 0,0 1 0,1-1 0,-1 1 0,1 0 0,0-1 0,0 0 0,0 1 0,0-1 0,2 4 0,-1-4 0,0-1 0,0 0 0,0 0 0,0 0 0,0-1 0,0 1 0,0 0 0,1-1 0,-1 0 0,0 1 0,1-1 0,0 0 0,-1 0 0,1 0 0,0-1 0,-1 1 0,1-1 0,0 1 0,0-1 0,-1 0 0,6 0 0,12-1 0,0-1 0,0-1 0,-1-1 0,0-1 0,1 0 0,30-14 0,109-60 0,-150 74 0,365-218 0,-134 76 0,-232 142 0,40-21 0,-46 25 0,0 0 0,0 0 0,0 1 0,0-1 0,0 0 0,0 1 0,0-1 0,0 1 0,0 0 0,0 0 0,0 0 0,1 0 0,-1 0 0,0 0 0,0 0 0,0 1 0,0-1 0,0 1 0,0-1 0,2 2 0,-3-1 0,0 0 0,-1 0 0,1 0 0,-1 0 0,1 0 0,-1 0 0,1 0 0,-1 1 0,0-1 0,1 0 0,-1 0 0,0 0 0,0 0 0,0 0 0,0 1 0,0-1 0,0 0 0,0 0 0,0 0 0,-1 0 0,1 1 0,0-1 0,-1 0 0,1 0 0,-1 0 0,1 0 0,-1 0 0,0 1 0,-21 36 0,17-31 0,-44 70 0,9-17 0,-36 76 0,71-126 0,1 1 0,0 0 0,1 0 0,0 0 0,1 0 0,0 0 0,0 16 0,2-24 0,0-1 0,0 1 0,0-1 0,1 0 0,-1 1 0,1-1 0,-1 1 0,1-1 0,0 0 0,0 1 0,0-1 0,0 0 0,0 0 0,1 0 0,-1 1 0,3 1 0,-2-2 0,0-1 0,0 0 0,1 0 0,-1 0 0,0 0 0,0 0 0,1 0 0,-1-1 0,0 1 0,1-1 0,-1 1 0,0-1 0,1 0 0,-1 0 0,1 0 0,-1-1 0,1 1 0,-1 0 0,0-1 0,4-1 0,19-5 0,-1-1 0,0-1 0,0-2 0,24-14 0,87-60 0,-107 67 0,136-92 0,221-141 0,-354 235 0,-19 15 0,-12 10 0,-15 16 0,14-24 0,-84 114 0,49-71 0,2 3 0,2 1 0,-31 62 0,59-103 0,1 1 0,0 0 0,1 0 0,-1 0 0,1 0 0,-1 17 0,3-23 0,0-1 0,0 1 0,0 0 0,0 0 0,0-1 0,1 1 0,-1 0 0,0 0 0,1-1 0,0 1 0,-1 0 0,1-1 0,0 1 0,0 0 0,0-1 0,0 1 0,0-1 0,0 0 0,0 1 0,1-1 0,-1 0 0,0 0 0,1 0 0,-1 0 0,1 0 0,-1 0 0,1 0 0,0 0 0,-1-1 0,1 1 0,0-1 0,-1 1 0,1-1 0,0 1 0,0-1 0,0 0 0,-1 0 0,4 0 0,5 0 0,1-1 0,-1 0 0,1-1 0,-1 0 0,0 0 0,1-1 0,18-8 0,69-39 0,-68 34 0,330-204 0,28-15 0,-383 232 0,0 0 0,0 1 0,0-1 0,0 1 0,1 0 0,-1 0 0,0 1 0,9-2 0,-14 3 0,0 0 0,0 0 0,1 0 0,-1 0 0,0 0 0,0 0 0,1 0 0,-1 0 0,0 0 0,0 0 0,0 0 0,1 0 0,-1 0 0,0 0 0,0 0 0,0 0 0,0 0 0,1 0 0,-1 0 0,0 1 0,0-1 0,0 0 0,0 0 0,1 0 0,-1 0 0,0 0 0,0 1 0,0-1 0,0 0 0,0 0 0,0 0 0,0 0 0,1 1 0,-1-1 0,0 0 0,0 0 0,0 0 0,0 1 0,0-1 0,0 0 0,0 0 0,0 1 0,-5 10 0,-12 13 0,15-22 0,-68 80 0,-65 84 0,117-141 0,0 2 0,2 0 0,1 1 0,-18 46 0,30-64 0,0-1 0,0 1 0,1 0 0,1 0 0,-1-1 0,2 1 0,-1 0 0,2 13 0,-1-21 0,0 1 0,1-1 0,-1 1 0,1-1 0,0 0 0,-1 1 0,1-1 0,0 0 0,1 0 0,-1 1 0,0-1 0,0 0 0,1 0 0,0-1 0,-1 1 0,1 0 0,0 0 0,0-1 0,0 1 0,0-1 0,0 0 0,0 1 0,0-1 0,0 0 0,0 0 0,1 0 0,-1-1 0,0 1 0,1 0 0,-1-1 0,1 0 0,-1 1 0,0-1 0,1 0 0,-1 0 0,1-1 0,-1 1 0,3-1 0,10-1 0,-1-1 0,0 0 0,1-1 0,-2-1 0,24-10 0,65-41 0,-67 36 0,673-413 0,-678 413 0,-15 10 0,-37 29 0,-177 165 0,167-149 0,1 2 0,2 1 0,-41 70 0,68-104 0,-1 1 0,1 0 0,0 0 0,0 0 0,1 0 0,-1 0 0,1 1 0,0-1 0,1 0 0,-1 1 0,1-1 0,0 1 0,1 7 0,0-10 0,-1-1 0,1 0 0,0 1 0,0-1 0,0 0 0,0 0 0,1 0 0,-1 0 0,0 0 0,1 0 0,0 0 0,-1-1 0,1 1 0,0 0 0,0-1 0,0 1 0,0-1 0,0 0 0,0 0 0,0 0 0,0 0 0,0 0 0,1 0 0,-1 0 0,0-1 0,1 1 0,-1-1 0,0 0 0,1 0 0,-1 0 0,1 0 0,3 0 0,9-2 0,1 1 0,-1-2 0,0 0 0,0-1 0,-1 0 0,19-8 0,85-45 0,-101 48 0,127-69 0,-4-7 0,224-177 0,-351 251 0,54-39 0,-109 109 0,0-10 0,-65 82 0,87-105 0,2 1 0,2 1 0,-17 35 0,31-57 0,-1 1 0,1 0 0,0 0 0,0 0 0,1 0 0,0 0 0,0 1 0,1 11 0,0-17 0,0 0 0,0 0 0,0 0 0,1 0 0,-1 0 0,1 0 0,-1 0 0,1 0 0,0 0 0,0 0 0,0-1 0,0 1 0,0 0 0,0-1 0,0 1 0,0-1 0,1 1 0,-1-1 0,1 0 0,-1 1 0,1-1 0,-1 0 0,1 0 0,0 0 0,0 0 0,-1 0 0,1-1 0,0 1 0,0 0 0,0-1 0,0 0 0,0 1 0,0-1 0,0 0 0,0 0 0,2 0 0,7-1 0,0 0 0,-1 0 0,1-1 0,0-1 0,-1 1 0,0-2 0,0 0 0,0 0 0,16-9 0,11-10 0,38-30 0,-20 13 0,455-323 0,-468 328 0,-29 24 0,-1 0 0,2 1 0,-1 1 0,17-9 0,-29 22 0,-7 7 0,-10 13 0,-13 11 0,-10 10 0,-49 74 0,79-104 0,0 0 0,1 1 0,0 0 0,2 0 0,0 0 0,0 1 0,2 0 0,0 0 0,-2 30 0,5-43 0,1-1 0,0 1 0,0 0 0,0-1 0,0 1 0,1 0 0,-1-1 0,1 1 0,0 0 0,0-1 0,1 1 0,-1-1 0,1 1 0,-1-1 0,1 0 0,0 0 0,0 0 0,1 0 0,-1 0 0,0 0 0,1-1 0,0 1 0,6 3 0,-5-4 0,0 0 0,1 0 0,-1-1 0,1 0 0,-1 0 0,1 0 0,-1 0 0,1-1 0,0 0 0,-1 0 0,1 0 0,0 0 0,-1-1 0,1 0 0,0 0 0,-1 0 0,0-1 0,8-3 0,76-35 0,129-83 0,-133 73 0,203-128 0,-34 19 0,-252 158 0,15-8 0,0-1 0,0 2 0,35-13 0,-51 21 0,0 0 0,1 0 0,-1 0 0,0-1 0,1 1 0,-1 0 0,0 0 0,0 0 0,1 0 0,-1 0 0,0 0 0,1 0 0,-1-1 0,0 1 0,1 0 0,-1 0 0,0 0 0,0 0 0,1 0 0,-1 0 0,0 1 0,1-1 0,-1 0 0,0 0 0,1 0 0,-1 0 0,0 0 0,0 0 0,1 0 0,-1 1 0,0-1 0,0 0 0,1 0 0,-1 0 0,0 1 0,0-1 0,1 0 0,-1 0 0,0 1 0,0-1 0,0 1 0,-6 13 0,-18 17 0,-19 16 0,-10 9 0,2 3 0,3 2 0,-42 68 0,81-114 0,-50 97 0,53-100 0,2-1 0,-1 1 0,2 0 0,-1 1 0,2-1 0,0 1 0,-1 21 0,2-32 0,1 1 0,0-1 0,0 1 0,0-1 0,1 0 0,-1 1 0,0-1 0,1 1 0,0-1 0,-1 1 0,1-1 0,0 0 0,0 0 0,1 0 0,-1 1 0,0-1 0,1 0 0,-1 0 0,1 0 0,-1-1 0,1 1 0,0 0 0,0-1 0,0 1 0,0-1 0,0 0 0,0 1 0,0-1 0,1 0 0,-1 0 0,0-1 0,1 1 0,-1 0 0,0-1 0,1 1 0,-1-1 0,1 0 0,-1 0 0,1 0 0,2 0 0,7-1 0,0-1 0,0-1 0,-1 1 0,1-2 0,-1 1 0,0-2 0,11-5 0,335-189 0,-257 139 0,28-17 0,119-67 0,-245 143 0,0 0 0,-1 0 0,1 0 0,0 0 0,0 0 0,0 0 0,0 0 0,0 1 0,0-1 0,0 1 0,0 0 0,3-1 0,-5 2 0,0-1 0,0 1 0,1-1 0,-1 1 0,0-1 0,0 1 0,0-1 0,0 1 0,0-1 0,0 1 0,0-1 0,0 1 0,0-1 0,-1 1 0,1-1 0,0 1 0,0-1 0,0 1 0,0-1 0,-1 1 0,1-1 0,0 1 0,-1-1 0,1 0 0,0 1 0,-1-1 0,1 0 0,0 1 0,-1 0 0,-41 46 0,38-44 0,-3 5 0,-140 151 0,122-128 0,2 0 0,1 2 0,-28 53 0,49-83 0,-1 1 0,1-1 0,0 0 0,0 0 0,0 1 0,0-1 0,0 1 0,1-1 0,-1 1 0,1-1 0,0 1 0,0-1 0,2 7 0,-2-8 0,1-1 0,-1 0 0,1 1 0,0-1 0,0 1 0,0-1 0,0 0 0,0 0 0,0 1 0,0-1 0,0 0 0,0 0 0,1 0 0,-1 0 0,0-1 0,1 1 0,-1 0 0,1 0 0,-1-1 0,1 1 0,-1-1 0,1 1 0,-1-1 0,1 0 0,-1 0 0,1 0 0,-1 0 0,1 0 0,0 0 0,-1 0 0,1 0 0,2-1 0,13-1 0,0-2 0,1 0 0,-2 0 0,1-2 0,31-14 0,79-50 0,-73 38 0,64-38 0,-47 26 0,127-57 0,-189 100 0,-15 10 0,-21 17 0,21-19 0,-52 52 0,4 2 0,-48 69 0,101-128 0,-39 61 0,37-58 0,0 0 0,1 0 0,0 1 0,0-1 0,0 1 0,1-1 0,0 1 0,0 0 0,0-1 0,0 10 0,1-14 0,1 1 0,-1-1 0,1 1 0,-1-1 0,1 1 0,-1-1 0,1 1 0,0-1 0,0 1 0,-1-1 0,1 0 0,0 0 0,0 1 0,0-1 0,1 0 0,-1 0 0,0 0 0,0 0 0,1 0 0,-1 0 0,0-1 0,1 1 0,-1 0 0,1-1 0,-1 1 0,1-1 0,-1 1 0,1-1 0,-1 0 0,1 0 0,-1 1 0,1-1 0,0 0 0,-1-1 0,1 1 0,2-1 0,8 0 0,0 0 0,0-2 0,19-5 0,-27 7 0,42-14 0,-2-2 0,68-36 0,80-59 0,-130 74 0,73-49 0,42-23 0,-177 109 0,0 1 0,1 0 0,-1-1 0,0 1 0,0 0 0,1-1 0,-1 1 0,1 0 0,-1-1 0,0 1 0,1 0 0,-1 0 0,1-1 0,-1 1 0,0 0 0,1 0 0,-1 0 0,1 0 0,-1 0 0,1 0 0,-1 0 0,1 0 0,-1 0 0,0 0 0,1 0 0,-1 0 0,1 0 0,-1 0 0,1 0 0,-1 0 0,1 0 0,-1 0 0,0 1 0,1-1 0,-1 0 0,1 0 0,-1 1 0,0-1 0,1 0 0,-1 0 0,1 1 0,-7 21 0,-22 27 0,4-15 0,1 1 0,3 0 0,0 2 0,3 0 0,1 1 0,-17 59 0,32-90 0,-1 0 0,1 0 0,1 0 0,-1 1 0,1-1 0,0 0 0,1 0 0,1 12 0,-1-17 0,-1 0 0,1 0 0,-1-1 0,1 1 0,0 0 0,0 0 0,-1-1 0,1 1 0,1 0 0,-1-1 0,0 1 0,0-1 0,0 1 0,1-1 0,-1 0 0,1 0 0,-1 1 0,1-1 0,-1 0 0,1 0 0,0-1 0,-1 1 0,1 0 0,0 0 0,0-1 0,0 1 0,0-1 0,-1 0 0,1 1 0,0-1 0,0 0 0,0 0 0,0 0 0,0-1 0,0 1 0,3-1 0,8-2 0,1-1 0,-1 0 0,0-1 0,0 0 0,-1-1 0,21-13 0,68-55 0,-67 48 0,350-252 0,-300 220 0,56-35 0,-116 81 0,-23 12 0,-1 1 0,0-1 0,0 0 0,0 0 0,0 0 0,1 0 0,-1 0 0,0 0 0,0 0 0,0 0 0,0 1 0,0-1 0,1 0 0,-1 0 0,0 0 0,0 0 0,0 1 0,0-1 0,0 0 0,0 0 0,0 0 0,0 0 0,0 1 0,1-1 0,-1 0 0,0 0 0,0 0 0,0 1 0,0-1 0,0 0 0,0 0 0,0 0 0,0 1 0,-1-1 0,1 0 0,0 0 0,0 0 0,0 1 0,0-1 0,0 0 0,0 0 0,0 0 0,0 0 0,0 1 0,0-1 0,-1 0 0,1 0 0,0 0 0,0 0 0,0 0 0,0 0 0,-1 1 0,1-1 0,-32 42 0,18-26 0,10-9 0,-27 32 0,2 2 0,2 1 0,2 0 0,-23 55 0,45-90 0,1 0 0,0 1 0,0-1 0,0 0 0,1 1 0,0 0 0,1-1 0,0 15 0,1-20 0,-1-1 0,0 1 0,1 0 0,-1-1 0,1 1 0,-1-1 0,1 1 0,0-1 0,0 1 0,0-1 0,-1 1 0,1-1 0,1 0 0,-1 1 0,0-1 0,0 0 0,3 2 0,-2-2 0,0 0 0,0 0 0,0 0 0,1-1 0,-1 1 0,0-1 0,0 0 0,1 1 0,-1-1 0,0 0 0,1 0 0,-1-1 0,0 1 0,0 0 0,1-1 0,3-1 0,19-6 0,-1-1 0,0-1 0,-1-1 0,42-26 0,84-71 0,-106 76 0,35-24 0,127-70 0,-281 207 0,-53 68 0,114-128 0,1 0 0,0 1 0,2 1 0,0 0 0,-13 40 0,24-60 0,0 0 0,0 0 0,0 0 0,1 0 0,-1 0 0,1 0 0,0 1 0,0-1 0,0 0 0,0 0 0,1 0 0,-1 0 0,1 0 0,0 1 0,0-1 0,0 0 0,3 5 0,-3-7 0,0 1 0,1-1 0,-1 1 0,1-1 0,-1 1 0,1-1 0,0 0 0,-1 0 0,1 0 0,0 0 0,0 0 0,0-1 0,0 1 0,0 0 0,0-1 0,0 0 0,0 1 0,0-1 0,0 0 0,0 0 0,0 0 0,0 0 0,0 0 0,0-1 0,0 1 0,0-1 0,4-1 0,30-10 0,0-3 0,-1-1 0,-1-1 0,63-45 0,-43 28 0,425-286 0,-352 232 0,-114 79 0,-7 4 0,0 0 0,1 1 0,0 0 0,-1 0 0,2 0 0,-1 1 0,0 0 0,1 0 0,14-2 0,-22 4 0,1 1 0,-1 0 0,1 0 0,-1 0 0,1 0 0,-1 0 0,1 0 0,-1 0 0,1 1 0,-1-1 0,1 0 0,-1 0 0,1 0 0,-1 0 0,0 1 0,1-1 0,-1 0 0,1 0 0,-1 1 0,1-1 0,-1 0 0,0 1 0,1-1 0,-1 1 0,0-1 0,1 0 0,-1 1 0,0-1 0,0 1 0,1-1 0,-1 1 0,0-1 0,0 1 0,0-1 0,0 1 0,1-1 0,-1 1 0,0-1 0,0 1 0,0-1 0,0 1 0,0-1 0,0 1 0,-1-1 0,1 1 0,0-1 0,0 1 0,0-1 0,-1 1 0,-10 27 0,11-27 0,-79 133 0,-2 3 0,71-117 0,0 2 0,2-1 0,0 1 0,-8 39 0,15-57 0,0-1 0,1 1 0,-1 0 0,1-1 0,0 1 0,0 0 0,1 0 0,-1-1 0,1 1 0,-1 0 0,1-1 0,0 1 0,0-1 0,1 1 0,-1-1 0,4 6 0,-3-7 0,0 0 0,-1-1 0,1 1 0,0-1 0,0 1 0,0-1 0,0 0 0,0 0 0,1 0 0,-1 0 0,0 0 0,0 0 0,1-1 0,-1 1 0,0-1 0,1 0 0,-1 1 0,1-1 0,-1 0 0,0 0 0,1-1 0,-1 1 0,1 0 0,-1-1 0,0 0 0,4-1 0,27-10 0,-1-1 0,0-2 0,-1-1 0,-1-2 0,48-36 0,-33 23 0,338-207 0,-382 237 0,1 0 0,-1 0 0,1 0 0,-1 0 0,1 1 0,-1-1 0,1 0 0,-1 1 0,1-1 0,-1 1 0,1 0 0,3-1 0,-5 2 0,0-1 0,1 0 0,-1 0 0,0 1 0,0-1 0,0 0 0,0 1 0,1-1 0,-1 0 0,0 1 0,0-1 0,0 0 0,0 1 0,0-1 0,0 0 0,0 1 0,0-1 0,0 1 0,0-1 0,0 0 0,0 1 0,0-1 0,0 0 0,0 1 0,0-1 0,0 0 0,0 1 0,-1-1 0,1 0 0,0 1 0,0-1 0,0 0 0,-1 0 0,1 1 0,-28 43 0,22-36 0,-5 7 0,-77 123 0,79-121 0,1 0 0,0 0 0,2 0 0,0 1 0,1 0 0,-5 32 0,9-48 0,1 1 0,0-1 0,-1 1 0,1 0 0,0-1 0,0 1 0,1 0 0,-1-1 0,1 1 0,-1-1 0,1 1 0,0-1 0,0 1 0,0-1 0,0 1 0,0-1 0,0 0 0,1 0 0,-1 1 0,1-1 0,-1 0 0,1 0 0,3 2 0,-2-3 0,0 1 0,-1-1 0,1 0 0,0 0 0,0 0 0,0-1 0,0 1 0,0-1 0,0 0 0,0 1 0,0-1 0,1-1 0,-1 1 0,0 0 0,0-1 0,0 1 0,0-1 0,0 0 0,5-3 0,17-7 0,1-1 0,-2-1 0,40-28 0,65-60 0,-72 54 0,14-7 0,121-71 0,-191 124 0,1 0 0,-1 0 0,1 0 0,0 0 0,0 0 0,-1 0 0,1 1 0,0-1 0,0 1 0,0-1 0,3 1 0,-5 0 0,0 0 0,0 0 0,1 1 0,-1-1 0,0 0 0,0 0 0,1 1 0,-1-1 0,0 0 0,0 0 0,0 1 0,0-1 0,0 0 0,1 1 0,-1-1 0,0 0 0,0 1 0,0-1 0,0 0 0,0 0 0,0 1 0,0-1 0,0 0 0,0 1 0,0-1 0,0 0 0,0 1 0,0-1 0,0 0 0,0 1 0,-1-1 0,1 0 0,0 0 0,0 1 0,0-1 0,0 0 0,-1 1 0,1-1 0,-28 45 0,20-33 0,-6 8 0,-70 119 0,74-120 0,1 0 0,1 1 0,0 0 0,2 0 0,-7 32 0,13-49 0,-1 1 0,0 0 0,1 0 0,0-1 0,0 1 0,0 0 0,0 0 0,1 0 0,-1-1 0,1 1 0,0 0 0,0-1 0,0 1 0,1-1 0,-1 1 0,1-1 0,0 1 0,0-1 0,0 0 0,0 0 0,4 4 0,-3-5 0,0 0 0,1 0 0,-1-1 0,0 1 0,0-1 0,1 0 0,-1 0 0,0 0 0,1 0 0,-1-1 0,1 1 0,-1-1 0,1 0 0,-1 0 0,1 0 0,-1-1 0,1 1 0,-1-1 0,1 0 0,-1 0 0,1 0 0,-1 0 0,4-3 0,18-7 0,-1-2 0,0 0 0,43-33 0,62-63 0,-23 18 0,-61 55 0,62-46 0,-106 81 0,0 0 0,0 1 0,0-1 0,0 0 0,0 0 0,0 1 0,0-1 0,0 1 0,0-1 0,1 1 0,-1-1 0,0 1 0,0 0 0,1-1 0,-1 1 0,0 0 0,3 0 0,-3 1 0,-1-1 0,0 1 0,0-1 0,1 1 0,-1-1 0,0 1 0,0-1 0,0 1 0,1 0 0,-1-1 0,0 1 0,0 0 0,0-1 0,0 1 0,0-1 0,0 1 0,0 0 0,-1-1 0,1 1 0,0-1 0,0 1 0,0-1 0,-1 1 0,1 0 0,-1 0 0,-24 49 0,24-47 0,-25 41 0,-19 50 0,39-82 0,2 0 0,-1 1 0,2 0 0,-1 0 0,2 0 0,0 0 0,0 0 0,1 1 0,2 19 0,-1-31 0,0 0 0,0-1 0,0 1 0,1 0 0,-1 0 0,1-1 0,-1 1 0,1 0 0,0-1 0,0 1 0,-1 0 0,1-1 0,0 1 0,0-1 0,1 0 0,-1 1 0,0-1 0,0 0 0,1 1 0,-1-1 0,0 0 0,4 1 0,-3-1 0,1 0 0,-1-1 0,1 1 0,-1-1 0,1 0 0,0 0 0,-1 0 0,1 0 0,0 0 0,-1 0 0,1-1 0,-1 1 0,5-2 0,6-3 0,0-1 0,0 0 0,0-1 0,15-11 0,289-234 0,-312 248 0,0 0 0,0 0 0,0 0 0,0 1 0,12-5 0,-16 7 0,-1 1 0,1 0 0,0-1 0,0 1 0,0 0 0,0 0 0,0-1 0,0 1 0,0 0 0,0 0 0,0 0 0,-1 0 0,1 1 0,0-1 0,0 0 0,0 0 0,0 0 0,0 1 0,0-1 0,0 0 0,-1 1 0,1-1 0,0 1 0,0-1 0,-1 1 0,1-1 0,0 1 0,0 0 0,-1-1 0,1 1 0,-1 0 0,1 0 0,-1-1 0,1 1 0,-1 0 0,1 0 0,-1 0 0,0 0 0,1-1 0,-1 1 0,0 0 0,0 0 0,0 0 0,1 0 0,-1 0 0,0 0 0,0 0 0,0 0 0,-1 0 0,1 1 0,0 19 0,-1 0 0,-1 0 0,-7 30 0,-3 31 0,11-71 0,0 1 0,0 0 0,1 0 0,0 0 0,3 14 0,-3-25 0,0 1 0,0-1 0,0 0 0,1 1 0,-1-1 0,0 0 0,1 1 0,-1-1 0,1 0 0,-1 0 0,1 1 0,0-1 0,-1 0 0,1 0 0,0 0 0,0 0 0,0 0 0,0 0 0,0 0 0,0 0 0,0 0 0,0 0 0,0-1 0,1 1 0,-1 0 0,0-1 0,0 1 0,1-1 0,-1 1 0,0-1 0,1 0 0,-1 0 0,0 1 0,1-1 0,-1 0 0,0 0 0,1 0 0,-1-1 0,1 1 0,-1 0 0,0 0 0,1-1 0,-1 1 0,0-1 0,2 0 0,12-5 0,-1-1 0,0-1 0,0 0 0,-1-1 0,1 0 0,12-14 0,70-72 0,-88 87 0,-7 7 0,125-123 0,-131 140 0,0 0 0,0 1 0,-2 19 0,7-34 0,-1 1 0,0 0 0,1 0 0,0 0 0,0 0 0,0 0 0,0 0 0,0 0 0,1-1 0,-1 1 0,1 0 0,0 0 0,0 0 0,0-1 0,0 1 0,0 0 0,0-1 0,1 1 0,-1-1 0,1 1 0,3 3 0,-2-5 0,-1 1 0,1-1 0,0 0 0,0 0 0,-1 0 0,1 0 0,0 0 0,0-1 0,0 1 0,0-1 0,0 0 0,0 0 0,0 0 0,0 0 0,-1 0 0,1-1 0,0 1 0,0-1 0,0 0 0,0 0 0,5-2 0,16-8 0,0 0 0,0-2 0,-2 0 0,1-2 0,-2-1 0,33-30 0,107-121 0,-56 35-1365,-88 114-5461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1:46:13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1 730 24575,'6'0'0,"-1"-1"0,1 0 0,-1 0 0,0-1 0,1 1 0,-1-1 0,0-1 0,0 1 0,0-1 0,0 1 0,-1-1 0,7-6 0,55-51 0,-35 30 0,403-358 0,-431 386 0,8-10 0,2 1 0,-1 0 0,2 1 0,-1 0 0,1 1 0,1 1 0,24-11 0,-38 19 0,0 0 0,0-1 0,0 1 0,0 0 0,0-1 0,0 1 0,0 0 0,0 0 0,0 0 0,0 0 0,0 0 0,0 0 0,0 0 0,0 0 0,0 1 0,0-1 0,0 0 0,0 1 0,0-1 0,0 0 0,0 1 0,0-1 0,0 1 0,0 0 0,0-1 0,-1 1 0,3 1 0,-3 0 0,1 0 0,0 0 0,-1-1 0,1 1 0,-1 0 0,1 0 0,-1 0 0,0 0 0,0 0 0,0 0 0,0 0 0,0 0 0,-1 3 0,-2 7 0,0-1 0,0 0 0,-9 19 0,-41 81 0,-44 103 0,81-173 0,1 1 0,2 1 0,-8 53 0,20-89 0,0 0 0,0 0 0,1 0 0,0 1 0,0-1 0,2 12 0,-2-18 0,0-1 0,1 1 0,-1 0 0,0 0 0,1 0 0,-1 0 0,0 0 0,1-1 0,-1 1 0,1 0 0,0 0 0,-1-1 0,1 1 0,-1 0 0,1-1 0,0 1 0,0-1 0,-1 1 0,1-1 0,0 1 0,0-1 0,1 1 0,0-1 0,0 0 0,0 0 0,0 0 0,0 0 0,1 0 0,-1-1 0,0 1 0,0-1 0,-1 1 0,1-1 0,0 0 0,0 0 0,0 1 0,3-4 0,25-15 0,-2-2 0,0-1 0,38-40 0,0 1 0,228-182 0,20 29 0,-313 213 0,1 0 0,-1 0 0,1 0 0,-1 0 0,1 1 0,-1-1 0,1 1 0,-1-1 0,1 1 0,0-1 0,-1 1 0,1 0 0,0 0 0,2 0 0,-4 0 0,1 0 0,-1 0 0,1 1 0,-1-1 0,0 0 0,1 1 0,-1-1 0,1 0 0,-1 1 0,0-1 0,1 0 0,-1 1 0,0-1 0,0 1 0,1-1 0,-1 1 0,0-1 0,0 1 0,0-1 0,1 1 0,-1-1 0,0 0 0,0 1 0,0-1 0,0 1 0,0 0 0,0-1 0,0 1 0,0 0 0,-1 6 0,-1-1 0,1 1 0,-1-1 0,0 0 0,-5 11 0,-55 111 0,38-83 0,1 1 0,3 1 0,2 1 0,-20 80 0,37-122 0,0 1 0,0-1 0,1 1 0,0 0 0,0-1 0,1 1 0,1 9 0,-2-15 0,0 1 0,1-1 0,-1 1 0,1-1 0,-1 0 0,1 1 0,0-1 0,0 0 0,-1 0 0,1 1 0,0-1 0,0 0 0,0 0 0,0 0 0,0 0 0,0 0 0,1 0 0,-1 0 0,0-1 0,0 1 0,1 0 0,-1-1 0,0 1 0,1 0 0,-1-1 0,1 0 0,-1 1 0,0-1 0,1 0 0,-1 0 0,1 0 0,-1 0 0,1 0 0,-1 0 0,1 0 0,-1-1 0,1 1 0,1-1 0,9-2 0,-1-1 0,0 0 0,0-1 0,0 0 0,-1-1 0,13-9 0,59-47 0,-62 46 0,100-83 0,79-63 0,-144 121 0,103-56 0,-156 96 0,0 0 0,0 0 0,0 0 0,0 0 0,1 0 0,-1 1 0,0-1 0,1 0 0,-1 1 0,0 0 0,1 0 0,-1 0 0,0 0 0,4 0 0,-6 0 0,1 0 0,-1 1 0,1-1 0,-1 0 0,1 0 0,-1 1 0,0-1 0,1 0 0,-1 0 0,1 1 0,-1-1 0,0 1 0,1-1 0,-1 0 0,0 1 0,1-1 0,-1 1 0,0-1 0,0 1 0,0-1 0,1 1 0,-1-1 0,0 1 0,-4 21 0,-13 17 0,-3-1 0,-25 38 0,-7 12 0,36-56 0,-41 80 0,53-100 0,-1 0 0,2 0 0,-1 0 0,2 1 0,-1-1 0,2 1 0,-1 20 0,2-31 0,0 0 0,0 0 0,0 0 0,0 1 0,0-1 0,1 0 0,-1 0 0,1 0 0,-1 0 0,1 0 0,0-1 0,0 1 0,0 0 0,0 0 0,0 0 0,0-1 0,0 1 0,1 0 0,-1-1 0,1 1 0,-1-1 0,4 2 0,-3-2 0,1 0 0,-1 0 0,1-1 0,-1 1 0,1-1 0,0 1 0,-1-1 0,1 0 0,0 0 0,-1 0 0,1-1 0,0 1 0,-1-1 0,1 1 0,2-2 0,13-4 0,-2-2 0,1 0 0,-1 0 0,16-12 0,-24 15 0,76-54 0,80-71 0,-14 10 0,246-160 0,-383 271 0,-7 4 0,0 1 0,0 0 0,1 0 0,-1 1 0,1 0 0,0 0 0,0 0 0,0 1 0,0 0 0,13-2 0,-19 4 0,0 0 0,0 0 0,0 0 0,0 0 0,0 1 0,0-1 0,0 0 0,-1 1 0,1-1 0,0 0 0,0 1 0,0-1 0,0 1 0,-1 0 0,1-1 0,0 1 0,0 0 0,-1-1 0,1 1 0,0 0 0,-1 0 0,1-1 0,-1 1 0,1 0 0,-1 0 0,0 0 0,1 0 0,-1 0 0,0 0 0,0 0 0,1-1 0,-1 1 0,0 0 0,0 0 0,0 0 0,0 0 0,0 0 0,0 0 0,0 0 0,-1 0 0,1 1 0,-11 43 0,11-44 0,-17 39 0,-1 0 0,-36 58 0,29-55 0,-29 66 0,52-104 0,0 0 0,1 0 0,-1 1 0,1-1 0,0 0 0,0 11 0,1-15 0,0 0 0,0 0 0,0 0 0,0 0 0,0 0 0,1 0 0,-1 0 0,0 0 0,0 0 0,1 0 0,-1 0 0,1 0 0,-1 0 0,1 0 0,-1 0 0,1 0 0,0-1 0,0 1 0,-1 0 0,1 0 0,0-1 0,0 1 0,0 0 0,-1-1 0,1 1 0,0-1 0,0 1 0,0-1 0,0 0 0,0 1 0,0-1 0,0 0 0,0 0 0,0 1 0,0-1 0,0 0 0,0 0 0,0 0 0,1 0 0,-1-1 0,2 1 0,4-1 0,0-1 0,-1 0 0,1 0 0,0 0 0,0-1 0,-1 0 0,10-6 0,47-34 0,-31 21 0,154-110 0,112-72 0,-297 204 0,41-20 0,-42 19 0,1 1 0,0-1 0,-1 1 0,1 0 0,0-1 0,0 1 0,-1 0 0,1 0 0,0 0 0,0 0 0,-1 0 0,1-1 0,0 1 0,0 0 0,-1 1 0,1-1 0,0 0 0,0 0 0,-1 0 0,1 0 0,0 1 0,0-1 0,-1 0 0,1 1 0,0-1 0,-1 0 0,1 1 0,-1-1 0,1 1 0,0-1 0,-1 1 0,1-1 0,-1 1 0,1-1 0,-1 1 0,1 0 0,-1-1 0,0 1 0,1 0 0,-1-1 0,0 1 0,0 0 0,1 0 0,-1-1 0,0 1 0,0 0 0,0 0 0,0-1 0,0 1 0,0 0 0,0 0 0,0 1 0,-4 16 0,0 0 0,-1 0 0,0 0 0,-2 0 0,0-1 0,-1 0 0,-12 18 0,12-18 0,-5 6 0,-31 68 0,40-80 0,0-1 0,1 1 0,0 0 0,1 0 0,0 1 0,0 19 0,2-29 0,-1 0 0,1-1 0,0 1 0,0 0 0,1 0 0,-1-1 0,0 1 0,1 0 0,-1-1 0,1 1 0,-1 0 0,1-1 0,0 1 0,0 0 0,-1-1 0,1 1 0,0-1 0,0 0 0,1 1 0,-1-1 0,0 0 0,0 0 0,1 0 0,2 2 0,-2-2 0,1 0 0,0 0 0,0-1 0,-1 1 0,1-1 0,0 0 0,0 0 0,-1 0 0,1 0 0,0-1 0,0 1 0,0-1 0,4-1 0,9-3 0,-1-2 0,0 0 0,27-17 0,133-101 0,-28 18 0,196-124 0,-303 210 0,-39 21 0,-1-1 0,1 1 0,0 0 0,-1 0 0,1 0 0,-1 0 0,1 0 0,0-1 0,-1 1 0,1 0 0,-1 0 0,1 0 0,0 0 0,-1 1 0,1-1 0,-1 0 0,1 0 0,0 0 0,-1 0 0,1 1 0,-1-1 0,1 0 0,0 1 0,-1 0 0,0 0 0,1 0 0,-1-1 0,0 1 0,0 0 0,0 0 0,0 0 0,0 0 0,0 0 0,0 0 0,0 0 0,0 0 0,0 0 0,0 0 0,-1 0 0,1-1 0,0 1 0,-1 0 0,1 0 0,-1 1 0,-17 34 0,0-1 0,-32 44 0,25-43 0,-32 68 0,54-100 0,1 0 0,1 1 0,-1-1 0,1 1 0,0 0 0,0-1 0,0 1 0,1 0 0,-1 0 0,1 0 0,1-1 0,-1 1 0,0 0 0,1 0 0,0-1 0,0 1 0,4 9 0,-4-12 0,1 1 0,0-1 0,0 0 0,0 1 0,0-1 0,0 0 0,0 0 0,0 0 0,1 0 0,-1-1 0,1 1 0,-1-1 0,1 1 0,0-1 0,-1 0 0,1 0 0,0 0 0,0-1 0,0 1 0,0-1 0,0 1 0,0-1 0,0 0 0,0 0 0,0 0 0,0-1 0,0 1 0,-1-1 0,7-1 0,15-6 0,1 0 0,-1-2 0,0-1 0,-1-1 0,-1-1 0,29-22 0,5-1 0,71-43 0,139-79 0,-265 157 0,-1 1 0,1-1 0,-1 1 0,1 0 0,0-1 0,-1 1 0,1 0 0,-1-1 0,1 1 0,0 0 0,-1 0 0,1-1 0,0 1 0,0 0 0,-1 0 0,1 0 0,0 0 0,-1 0 0,1 0 0,0 0 0,-1 0 0,1 0 0,0 1 0,0-1 0,1 1 0,-4 14 0,-20 26 0,22-40 0,-55 85 0,-83 180 0,136-261 0,0 1 0,0 0 0,0-1 0,1 1 0,0 0 0,0 0 0,1 6 0,-1-10 0,1-1 0,0 0 0,1 0 0,-1 0 0,0 1 0,0-1 0,0 0 0,1 0 0,-1 0 0,1 0 0,-1 0 0,1 1 0,-1-1 0,1 0 0,-1 0 0,1 0 0,0 0 0,0-1 0,0 1 0,-1 0 0,1 0 0,0 0 0,0-1 0,0 1 0,0 0 0,0-1 0,0 1 0,1-1 0,-1 1 0,0-1 0,0 0 0,0 1 0,0-1 0,0 0 0,1 0 0,-1 0 0,0 0 0,0 0 0,1 0 0,1 0 0,6-2 0,0 0 0,0-1 0,0 0 0,-1-1 0,1 0 0,-1 0 0,0 0 0,0-1 0,13-11 0,2 1 0,281-212 0,-86 59 0,-208 160 0,60-42 0,114-63 0,-155 102 0,-19 14 0,-12 11 0,-11 10 0,-1-1 0,-1-1 0,-26 29 0,2 0 0,-15 20 0,-3 4 0,-92 159 0,147-231 0,-31 70 0,32-68 0,-1-1 0,0 1 0,1 0 0,0-1 0,0 1 0,1 0 0,-1 0 0,1 0 0,0 0 0,0 0 0,1 0 0,0 0 0,1 6 0,-1-10 0,-1 1 0,1-1 0,0 0 0,0 1 0,0-1 0,0 0 0,0 0 0,0 1 0,0-1 0,1 0 0,-1 0 0,0 0 0,1-1 0,-1 1 0,0 0 0,1 0 0,-1-1 0,1 1 0,-1-1 0,1 1 0,-1-1 0,1 0 0,0 1 0,-1-1 0,1 0 0,-1 0 0,1 0 0,0 0 0,-1-1 0,4 0 0,5-1 0,0 0 0,-1-1 0,17-7 0,-21 8 0,130-61 0,186-118 0,-130 69 0,-131 78 0,164-88 0,-222 121 0,0 0 0,0 0 0,0 0 0,1 0 0,-1 0 0,0 0 0,0 1 0,0-1 0,1 1 0,-1 0 0,0 0 0,4 0 0,-5 0 0,-1 0 0,1 0 0,-1 0 0,0 1 0,1-1 0,-1 0 0,1 1 0,-1-1 0,0 0 0,1 1 0,-1-1 0,0 0 0,0 1 0,1-1 0,-1 1 0,0-1 0,0 0 0,0 1 0,1-1 0,-1 1 0,0-1 0,0 1 0,0-1 0,0 1 0,0-1 0,0 1 0,0-1 0,0 1 0,0-1 0,0 1 0,0-1 0,0 0 0,-1 1 0,1 0 0,-2 6 0,-1 0 0,0 0 0,-1 0 0,1 0 0,-9 11 0,-72 92 0,-27 38 0,99-129 0,0 1 0,2 0 0,0 1 0,1 1 0,-11 38 0,19-57 0,0 1 0,0-1 0,1 1 0,-1-1 0,1 1 0,0 0 0,0-1 0,0 1 0,1-1 0,-1 1 0,1 0 0,0-1 0,0 0 0,0 1 0,0-1 0,2 4 0,-1-4 0,0-1 0,0 0 0,0 0 0,0 0 0,0-1 0,0 1 0,0 0 0,1-1 0,-1 0 0,0 1 0,1-1 0,0 0 0,-1 0 0,1 0 0,0-1 0,-1 1 0,1-1 0,0 1 0,0-1 0,-1 0 0,6 0 0,12-1 0,0-1 0,0-1 0,-1-1 0,0-1 0,1 0 0,30-14 0,109-60 0,-150 74 0,365-218 0,-134 76 0,-232 142 0,40-21 0,-46 25 0,0 0 0,0 0 0,0 1 0,0-1 0,0 0 0,0 1 0,0-1 0,0 1 0,0 0 0,0 0 0,0 0 0,1 0 0,-1 0 0,0 0 0,0 0 0,0 1 0,0-1 0,0 1 0,0-1 0,2 2 0,-3-1 0,0 0 0,-1 0 0,1 0 0,-1 0 0,1 0 0,-1 0 0,1 0 0,-1 1 0,0-1 0,1 0 0,-1 0 0,0 0 0,0 0 0,0 0 0,0 1 0,0-1 0,0 0 0,0 0 0,0 0 0,-1 0 0,1 1 0,0-1 0,-1 0 0,1 0 0,-1 0 0,1 0 0,-1 0 0,0 1 0,-21 36 0,17-31 0,-44 70 0,9-17 0,-36 76 0,71-126 0,1 1 0,0 0 0,1 0 0,0 0 0,1 0 0,0 0 0,0 16 0,2-24 0,0-1 0,0 1 0,0-1 0,1 0 0,-1 1 0,1-1 0,-1 1 0,1-1 0,0 0 0,0 1 0,0-1 0,0 0 0,0 0 0,1 0 0,-1 1 0,3 1 0,-2-2 0,0-1 0,0 0 0,1 0 0,-1 0 0,0 0 0,0 0 0,1 0 0,-1-1 0,0 1 0,1-1 0,-1 1 0,0-1 0,1 0 0,-1 0 0,1 0 0,-1-1 0,1 1 0,-1 0 0,0-1 0,4-1 0,19-5 0,-1-1 0,0-1 0,0-2 0,24-14 0,87-60 0,-107 67 0,136-92 0,221-141 0,-354 235 0,-19 15 0,-12 10 0,-15 16 0,14-24 0,-84 114 0,49-71 0,2 3 0,2 1 0,-31 62 0,59-103 0,1 1 0,0 0 0,1 0 0,-1 0 0,1 0 0,-1 17 0,3-23 0,0-1 0,0 1 0,0 0 0,0 0 0,0-1 0,1 1 0,-1 0 0,0 0 0,1-1 0,0 1 0,-1 0 0,1-1 0,0 1 0,0 0 0,0-1 0,0 1 0,0-1 0,0 0 0,0 1 0,1-1 0,-1 0 0,0 0 0,1 0 0,-1 0 0,1 0 0,-1 0 0,1 0 0,0 0 0,-1-1 0,1 1 0,0-1 0,-1 1 0,1-1 0,0 1 0,0-1 0,0 0 0,-1 0 0,4 0 0,5 0 0,1-1 0,-1 0 0,1-1 0,-1 0 0,0 0 0,1-1 0,18-8 0,69-39 0,-68 34 0,330-204 0,28-15 0,-383 232 0,0 0 0,0 1 0,0-1 0,0 1 0,1 0 0,-1 0 0,0 1 0,9-2 0,-14 3 0,0 0 0,0 0 0,1 0 0,-1 0 0,0 0 0,0 0 0,1 0 0,-1 0 0,0 0 0,0 0 0,0 0 0,1 0 0,-1 0 0,0 0 0,0 0 0,0 0 0,0 0 0,1 0 0,-1 0 0,0 1 0,0-1 0,0 0 0,0 0 0,1 0 0,-1 0 0,0 0 0,0 1 0,0-1 0,0 0 0,0 0 0,0 0 0,0 0 0,1 1 0,-1-1 0,0 0 0,0 0 0,0 0 0,0 1 0,0-1 0,0 0 0,0 0 0,0 1 0,-5 10 0,-12 13 0,15-22 0,-68 80 0,-65 84 0,117-141 0,0 2 0,2 0 0,1 1 0,-18 46 0,30-64 0,0-1 0,0 1 0,1 0 0,1 0 0,-1-1 0,2 1 0,-1 0 0,2 13 0,-1-21 0,0 1 0,1-1 0,-1 1 0,1-1 0,0 0 0,-1 1 0,1-1 0,0 0 0,1 0 0,-1 1 0,0-1 0,0 0 0,1 0 0,0-1 0,-1 1 0,1 0 0,0 0 0,0-1 0,0 1 0,0-1 0,0 0 0,0 1 0,0-1 0,0 0 0,0 0 0,1 0 0,-1-1 0,0 1 0,1 0 0,-1-1 0,1 0 0,-1 1 0,0-1 0,1 0 0,-1 0 0,1-1 0,-1 1 0,3-1 0,10-1 0,-1-1 0,0 0 0,1-1 0,-2-1 0,24-10 0,65-41 0,-67 36 0,673-413 0,-678 413 0,-15 10 0,-37 29 0,-177 165 0,167-149 0,1 2 0,2 1 0,-41 70 0,68-104 0,-1 1 0,1 0 0,0 0 0,0 0 0,1 0 0,-1 0 0,1 1 0,0-1 0,1 0 0,-1 1 0,1-1 0,0 1 0,1 7 0,0-10 0,-1-1 0,1 0 0,0 1 0,0-1 0,0 0 0,0 0 0,1 0 0,-1 0 0,0 0 0,1 0 0,0 0 0,-1-1 0,1 1 0,0 0 0,0-1 0,0 1 0,0-1 0,0 0 0,0 0 0,0 0 0,0 0 0,0 0 0,1 0 0,-1 0 0,0-1 0,1 1 0,-1-1 0,0 0 0,1 0 0,-1 0 0,1 0 0,3 0 0,9-2 0,1 1 0,-1-2 0,0 0 0,0-1 0,-1 0 0,19-8 0,85-45 0,-101 48 0,127-69 0,-4-7 0,224-177 0,-351 251 0,54-39 0,-109 109 0,0-10 0,-65 82 0,87-105 0,2 1 0,2 1 0,-17 35 0,31-57 0,-1 1 0,1 0 0,0 0 0,0 0 0,1 0 0,0 0 0,0 1 0,1 11 0,0-17 0,0 0 0,0 0 0,0 0 0,1 0 0,-1 0 0,1 0 0,-1 0 0,1 0 0,0 0 0,0 0 0,0-1 0,0 1 0,0 0 0,0-1 0,0 1 0,0-1 0,1 1 0,-1-1 0,1 0 0,-1 1 0,1-1 0,-1 0 0,1 0 0,0 0 0,0 0 0,-1 0 0,1-1 0,0 1 0,0 0 0,0-1 0,0 0 0,0 1 0,0-1 0,0 0 0,0 0 0,2 0 0,7-1 0,0 0 0,-1 0 0,1-1 0,0-1 0,-1 1 0,0-2 0,0 0 0,0 0 0,16-9 0,11-10 0,38-30 0,-20 13 0,455-323 0,-468 328 0,-29 24 0,-1 0 0,2 1 0,-1 1 0,17-9 0,-29 22 0,-7 7 0,-10 13 0,-13 11 0,-10 10 0,-49 74 0,79-104 0,0 0 0,1 1 0,0 0 0,2 0 0,0 0 0,0 1 0,2 0 0,0 0 0,-2 30 0,5-43 0,1-1 0,0 1 0,0 0 0,0-1 0,0 1 0,1 0 0,-1-1 0,1 1 0,0 0 0,0-1 0,1 1 0,-1-1 0,1 1 0,-1-1 0,1 0 0,0 0 0,0 0 0,1 0 0,-1 0 0,0 0 0,1-1 0,0 1 0,6 3 0,-5-4 0,0 0 0,1 0 0,-1-1 0,1 0 0,-1 0 0,1 0 0,-1 0 0,1-1 0,0 0 0,-1 0 0,1 0 0,0 0 0,-1-1 0,1 0 0,0 0 0,-1 0 0,0-1 0,8-3 0,76-35 0,129-83 0,-133 73 0,203-128 0,-34 19 0,-252 158 0,15-8 0,0-1 0,0 2 0,35-13 0,-51 21 0,0 0 0,1 0 0,-1 0 0,0-1 0,1 1 0,-1 0 0,0 0 0,0 0 0,1 0 0,-1 0 0,0 0 0,1 0 0,-1-1 0,0 1 0,1 0 0,-1 0 0,0 0 0,0 0 0,1 0 0,-1 0 0,0 1 0,1-1 0,-1 0 0,0 0 0,1 0 0,-1 0 0,0 0 0,0 0 0,1 0 0,-1 1 0,0-1 0,0 0 0,1 0 0,-1 0 0,0 1 0,0-1 0,1 0 0,-1 0 0,0 1 0,0-1 0,0 1 0,-6 13 0,-18 17 0,-19 16 0,-10 9 0,2 3 0,3 2 0,-42 68 0,81-114 0,-50 97 0,53-100 0,2-1 0,-1 1 0,2 0 0,-1 1 0,2-1 0,0 1 0,-1 21 0,2-32 0,1 1 0,0-1 0,0 1 0,0-1 0,1 0 0,-1 1 0,0-1 0,1 1 0,0-1 0,-1 1 0,1-1 0,0 0 0,0 0 0,1 0 0,-1 1 0,0-1 0,1 0 0,-1 0 0,1 0 0,-1-1 0,1 1 0,0 0 0,0-1 0,0 1 0,0-1 0,0 0 0,0 1 0,0-1 0,1 0 0,-1 0 0,0-1 0,1 1 0,-1 0 0,0-1 0,1 1 0,-1-1 0,1 0 0,-1 0 0,1 0 0,2 0 0,7-1 0,0-1 0,0-1 0,-1 1 0,1-2 0,-1 1 0,0-2 0,11-5 0,335-189 0,-257 139 0,28-17 0,119-67 0,-245 143 0,0 0 0,-1 0 0,1 0 0,0 0 0,0 0 0,0 0 0,0 0 0,0 1 0,0-1 0,0 1 0,0 0 0,3-1 0,-5 2 0,0-1 0,0 1 0,1-1 0,-1 1 0,0-1 0,0 1 0,0-1 0,0 1 0,0-1 0,0 1 0,0-1 0,0 1 0,0-1 0,-1 1 0,1-1 0,0 1 0,0-1 0,0 1 0,0-1 0,-1 1 0,1-1 0,0 1 0,-1-1 0,1 0 0,0 1 0,-1-1 0,1 0 0,0 1 0,-1 0 0,-41 46 0,38-44 0,-3 5 0,-140 151 0,122-128 0,2 0 0,1 2 0,-28 53 0,49-83 0,-1 1 0,1-1 0,0 0 0,0 0 0,0 1 0,0-1 0,0 1 0,1-1 0,-1 1 0,1-1 0,0 1 0,0-1 0,2 7 0,-2-8 0,1-1 0,-1 0 0,1 1 0,0-1 0,0 1 0,0-1 0,0 0 0,0 0 0,0 1 0,0-1 0,0 0 0,0 0 0,1 0 0,-1 0 0,0-1 0,1 1 0,-1 0 0,1 0 0,-1-1 0,1 1 0,-1-1 0,1 1 0,-1-1 0,1 0 0,-1 0 0,1 0 0,-1 0 0,1 0 0,0 0 0,-1 0 0,1 0 0,2-1 0,13-1 0,0-2 0,1 0 0,-2 0 0,1-2 0,31-14 0,79-50 0,-73 38 0,64-38 0,-47 26 0,127-57 0,-189 100 0,-15 10 0,-21 17 0,21-19 0,-52 52 0,4 2 0,-48 69 0,101-128 0,-39 61 0,37-58 0,0 0 0,1 0 0,0 1 0,0-1 0,0 1 0,1-1 0,0 1 0,0 0 0,0-1 0,0 10 0,1-14 0,1 1 0,-1-1 0,1 1 0,-1-1 0,1 1 0,-1-1 0,1 1 0,0-1 0,0 1 0,-1-1 0,1 0 0,0 0 0,0 1 0,0-1 0,1 0 0,-1 0 0,0 0 0,0 0 0,1 0 0,-1 0 0,0-1 0,1 1 0,-1 0 0,1-1 0,-1 1 0,1-1 0,-1 1 0,1-1 0,-1 0 0,1 0 0,-1 1 0,1-1 0,0 0 0,-1-1 0,1 1 0,2-1 0,8 0 0,0 0 0,0-2 0,19-5 0,-27 7 0,42-14 0,-2-2 0,68-36 0,80-59 0,-130 74 0,73-49 0,42-23 0,-177 109 0,0 1 0,1 0 0,-1-1 0,0 1 0,0 0 0,1-1 0,-1 1 0,1 0 0,-1-1 0,0 1 0,1 0 0,-1 0 0,1-1 0,-1 1 0,0 0 0,1 0 0,-1 0 0,1 0 0,-1 0 0,1 0 0,-1 0 0,1 0 0,-1 0 0,0 0 0,1 0 0,-1 0 0,1 0 0,-1 0 0,1 0 0,-1 0 0,1 0 0,-1 0 0,0 1 0,1-1 0,-1 0 0,1 0 0,-1 1 0,0-1 0,1 0 0,-1 0 0,1 1 0,-7 21 0,-22 27 0,4-15 0,1 1 0,3 0 0,0 2 0,3 0 0,1 1 0,-17 59 0,32-90 0,-1 0 0,1 0 0,1 0 0,-1 1 0,1-1 0,0 0 0,1 0 0,1 12 0,-1-17 0,-1 0 0,1 0 0,-1-1 0,1 1 0,0 0 0,0 0 0,-1-1 0,1 1 0,1 0 0,-1-1 0,0 1 0,0-1 0,0 1 0,1-1 0,-1 0 0,1 0 0,-1 1 0,1-1 0,-1 0 0,1 0 0,0-1 0,-1 1 0,1 0 0,0 0 0,0-1 0,0 1 0,0-1 0,-1 0 0,1 1 0,0-1 0,0 0 0,0 0 0,0 0 0,0-1 0,0 1 0,3-1 0,8-2 0,1-1 0,-1 0 0,0-1 0,0 0 0,-1-1 0,21-13 0,68-55 0,-67 48 0,350-252 0,-300 220 0,56-35 0,-116 81 0,-23 12 0,-1 1 0,0-1 0,0 0 0,0 0 0,0 0 0,1 0 0,-1 0 0,0 0 0,0 0 0,0 0 0,0 1 0,0-1 0,1 0 0,-1 0 0,0 0 0,0 0 0,0 1 0,0-1 0,0 0 0,0 0 0,0 0 0,0 0 0,0 1 0,1-1 0,-1 0 0,0 0 0,0 0 0,0 1 0,0-1 0,0 0 0,0 0 0,0 0 0,0 1 0,-1-1 0,1 0 0,0 0 0,0 0 0,0 1 0,0-1 0,0 0 0,0 0 0,0 0 0,0 0 0,0 1 0,0-1 0,-1 0 0,1 0 0,0 0 0,0 0 0,0 0 0,0 0 0,-1 1 0,1-1 0,-32 42 0,18-26 0,10-9 0,-27 32 0,2 2 0,2 1 0,2 0 0,-23 55 0,45-90 0,1 0 0,0 1 0,0-1 0,0 0 0,1 1 0,0 0 0,1-1 0,0 15 0,1-20 0,-1-1 0,0 1 0,1 0 0,-1-1 0,1 1 0,-1-1 0,1 1 0,0-1 0,0 1 0,0-1 0,-1 1 0,1-1 0,1 0 0,-1 1 0,0-1 0,0 0 0,3 2 0,-2-2 0,0 0 0,0 0 0,0 0 0,1-1 0,-1 1 0,0-1 0,0 0 0,1 1 0,-1-1 0,0 0 0,1 0 0,-1-1 0,0 1 0,0 0 0,1-1 0,3-1 0,19-6 0,-1-1 0,0-1 0,-1-1 0,42-26 0,84-71 0,-106 76 0,35-24 0,127-70 0,-281 207 0,-53 68 0,114-128 0,1 0 0,0 1 0,2 1 0,0 0 0,-13 40 0,24-60 0,0 0 0,0 0 0,0 0 0,1 0 0,-1 0 0,1 0 0,0 1 0,0-1 0,0 0 0,0 0 0,1 0 0,-1 0 0,1 0 0,0 1 0,0-1 0,0 0 0,3 5 0,-3-7 0,0 1 0,1-1 0,-1 1 0,1-1 0,-1 1 0,1-1 0,0 0 0,-1 0 0,1 0 0,0 0 0,0 0 0,0-1 0,0 1 0,0 0 0,0-1 0,0 0 0,0 1 0,0-1 0,0 0 0,0 0 0,0 0 0,0 0 0,0 0 0,0-1 0,0 1 0,0-1 0,4-1 0,30-10 0,0-3 0,-1-1 0,-1-1 0,63-45 0,-43 28 0,425-286 0,-352 232 0,-114 79 0,-7 4 0,0 0 0,1 1 0,0 0 0,-1 0 0,2 0 0,-1 1 0,0 0 0,1 0 0,14-2 0,-22 4 0,1 1 0,-1 0 0,1 0 0,-1 0 0,1 0 0,-1 0 0,1 0 0,-1 0 0,1 1 0,-1-1 0,1 0 0,-1 0 0,1 0 0,-1 0 0,0 1 0,1-1 0,-1 0 0,1 0 0,-1 1 0,1-1 0,-1 0 0,0 1 0,1-1 0,-1 1 0,0-1 0,1 0 0,-1 1 0,0-1 0,0 1 0,1-1 0,-1 1 0,0-1 0,0 1 0,0-1 0,0 1 0,1-1 0,-1 1 0,0-1 0,0 1 0,0-1 0,0 1 0,0-1 0,0 1 0,-1-1 0,1 1 0,0-1 0,0 1 0,0-1 0,-1 1 0,-10 27 0,11-27 0,-79 133 0,-2 3 0,71-117 0,0 2 0,2-1 0,0 1 0,-8 39 0,15-57 0,0-1 0,1 1 0,-1 0 0,1-1 0,0 1 0,0 0 0,1 0 0,-1-1 0,1 1 0,-1 0 0,1-1 0,0 1 0,0-1 0,1 1 0,-1-1 0,4 6 0,-3-7 0,0 0 0,-1-1 0,1 1 0,0-1 0,0 1 0,0-1 0,0 0 0,0 0 0,1 0 0,-1 0 0,0 0 0,0 0 0,1-1 0,-1 1 0,0-1 0,1 0 0,-1 1 0,1-1 0,-1 0 0,0 0 0,1-1 0,-1 1 0,1 0 0,-1-1 0,0 0 0,4-1 0,27-10 0,-1-1 0,0-2 0,-1-1 0,-1-2 0,48-36 0,-33 23 0,338-207 0,-382 237 0,1 0 0,-1 0 0,1 0 0,-1 0 0,1 1 0,-1-1 0,1 0 0,-1 1 0,1-1 0,-1 1 0,1 0 0,3-1 0,-5 2 0,0-1 0,1 0 0,-1 0 0,0 1 0,0-1 0,0 0 0,0 1 0,1-1 0,-1 0 0,0 1 0,0-1 0,0 0 0,0 1 0,0-1 0,0 0 0,0 1 0,0-1 0,0 1 0,0-1 0,0 0 0,0 1 0,0-1 0,0 0 0,0 1 0,0-1 0,0 0 0,0 1 0,-1-1 0,1 0 0,0 1 0,0-1 0,0 0 0,-1 0 0,1 1 0,-28 43 0,22-36 0,-5 7 0,-77 123 0,79-121 0,1 0 0,0 0 0,2 0 0,0 1 0,1 0 0,-5 32 0,9-48 0,1 1 0,0-1 0,-1 1 0,1 0 0,0-1 0,0 1 0,1 0 0,-1-1 0,1 1 0,-1-1 0,1 1 0,0-1 0,0 1 0,0-1 0,0 1 0,0-1 0,0 0 0,1 0 0,-1 1 0,1-1 0,-1 0 0,1 0 0,3 2 0,-2-3 0,0 1 0,-1-1 0,1 0 0,0 0 0,0 0 0,0-1 0,0 1 0,0-1 0,0 0 0,0 1 0,0-1 0,1-1 0,-1 1 0,0 0 0,0-1 0,0 1 0,0-1 0,0 0 0,5-3 0,17-7 0,1-1 0,-2-1 0,40-28 0,65-60 0,-72 54 0,14-7 0,121-71 0,-191 124 0,1 0 0,-1 0 0,1 0 0,0 0 0,0 0 0,-1 0 0,1 1 0,0-1 0,0 1 0,0-1 0,3 1 0,-5 0 0,0 0 0,0 0 0,1 1 0,-1-1 0,0 0 0,0 0 0,1 1 0,-1-1 0,0 0 0,0 0 0,0 1 0,0-1 0,0 0 0,1 1 0,-1-1 0,0 0 0,0 1 0,0-1 0,0 0 0,0 0 0,0 1 0,0-1 0,0 0 0,0 1 0,0-1 0,0 0 0,0 1 0,0-1 0,0 0 0,0 1 0,-1-1 0,1 0 0,0 0 0,0 1 0,0-1 0,0 0 0,-1 1 0,1-1 0,-28 45 0,20-33 0,-6 8 0,-70 119 0,74-120 0,1 0 0,1 1 0,0 0 0,2 0 0,-7 32 0,13-49 0,-1 1 0,0 0 0,1 0 0,0-1 0,0 1 0,0 0 0,0 0 0,1 0 0,-1-1 0,1 1 0,0 0 0,0-1 0,0 1 0,1-1 0,-1 1 0,1-1 0,0 1 0,0-1 0,0 0 0,0 0 0,4 4 0,-3-5 0,0 0 0,1 0 0,-1-1 0,0 1 0,0-1 0,1 0 0,-1 0 0,0 0 0,1 0 0,-1-1 0,1 1 0,-1-1 0,1 0 0,-1 0 0,1 0 0,-1-1 0,1 1 0,-1-1 0,1 0 0,-1 0 0,1 0 0,-1 0 0,4-3 0,18-7 0,-1-2 0,0 0 0,43-33 0,62-63 0,-23 18 0,-61 55 0,62-46 0,-106 81 0,0 0 0,0 1 0,0-1 0,0 0 0,0 0 0,0 1 0,0-1 0,0 1 0,0-1 0,1 1 0,-1-1 0,0 1 0,0 0 0,1-1 0,-1 1 0,0 0 0,3 0 0,-3 1 0,-1-1 0,0 1 0,0-1 0,1 1 0,-1-1 0,0 1 0,0-1 0,0 1 0,1 0 0,-1-1 0,0 1 0,0 0 0,0-1 0,0 1 0,0-1 0,0 1 0,0 0 0,-1-1 0,1 1 0,0-1 0,0 1 0,0-1 0,-1 1 0,1 0 0,-1 0 0,-24 49 0,24-47 0,-25 41 0,-19 50 0,39-82 0,2 0 0,-1 1 0,2 0 0,-1 0 0,2 0 0,0 0 0,0 0 0,1 1 0,2 19 0,-1-31 0,0 0 0,0-1 0,0 1 0,1 0 0,-1 0 0,1-1 0,-1 1 0,1 0 0,0-1 0,0 1 0,-1 0 0,1-1 0,0 1 0,0-1 0,1 0 0,-1 1 0,0-1 0,0 0 0,1 1 0,-1-1 0,0 0 0,4 1 0,-3-1 0,1 0 0,-1-1 0,1 1 0,-1-1 0,1 0 0,0 0 0,-1 0 0,1 0 0,0 0 0,-1 0 0,1-1 0,-1 1 0,5-2 0,6-3 0,0-1 0,0 0 0,0-1 0,15-11 0,289-234 0,-312 248 0,0 0 0,0 0 0,0 0 0,0 1 0,12-5 0,-16 7 0,-1 1 0,1 0 0,0-1 0,0 1 0,0 0 0,0 0 0,0-1 0,0 1 0,0 0 0,0 0 0,0 0 0,-1 0 0,1 1 0,0-1 0,0 0 0,0 0 0,0 0 0,0 1 0,0-1 0,0 0 0,-1 1 0,1-1 0,0 1 0,0-1 0,-1 1 0,1-1 0,0 1 0,0 0 0,-1-1 0,1 1 0,-1 0 0,1 0 0,-1-1 0,1 1 0,-1 0 0,1 0 0,-1 0 0,0 0 0,1-1 0,-1 1 0,0 0 0,0 0 0,0 0 0,1 0 0,-1 0 0,0 0 0,0 0 0,0 0 0,-1 0 0,1 1 0,0 19 0,-1 0 0,-1 0 0,-7 30 0,-3 31 0,11-71 0,0 1 0,0 0 0,1 0 0,0 0 0,3 14 0,-3-25 0,0 1 0,0-1 0,0 0 0,1 1 0,-1-1 0,0 0 0,1 1 0,-1-1 0,1 0 0,-1 0 0,1 1 0,0-1 0,-1 0 0,1 0 0,0 0 0,0 0 0,0 0 0,0 0 0,0 0 0,0 0 0,0 0 0,0 0 0,0-1 0,1 1 0,-1 0 0,0-1 0,0 1 0,1-1 0,-1 1 0,0-1 0,1 0 0,-1 0 0,0 1 0,1-1 0,-1 0 0,0 0 0,1 0 0,-1-1 0,1 1 0,-1 0 0,0 0 0,1-1 0,-1 1 0,0-1 0,2 0 0,12-5 0,-1-1 0,0-1 0,0 0 0,-1-1 0,1 0 0,12-14 0,70-72 0,-88 87 0,-7 7 0,125-123 0,-131 140 0,0 0 0,0 1 0,-2 19 0,7-34 0,-1 1 0,0 0 0,1 0 0,0 0 0,0 0 0,0 0 0,0 0 0,0 0 0,1-1 0,-1 1 0,1 0 0,0 0 0,0 0 0,0-1 0,0 1 0,0 0 0,0-1 0,1 1 0,-1-1 0,1 1 0,3 3 0,-2-5 0,-1 1 0,1-1 0,0 0 0,0 0 0,-1 0 0,1 0 0,0 0 0,0-1 0,0 1 0,0-1 0,0 0 0,0 0 0,0 0 0,0 0 0,-1 0 0,1-1 0,0 1 0,0-1 0,0 0 0,0 0 0,5-2 0,16-8 0,0 0 0,0-2 0,-2 0 0,1-2 0,-2-1 0,33-30 0,107-121 0,-56 35-1365,-88 114-5461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11:46:2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1 730 24575,'6'0'0,"-1"-1"0,1 0 0,-1 0 0,0-1 0,1 1 0,-1-1 0,0-1 0,0 1 0,0-1 0,0 1 0,-1-1 0,7-6 0,55-51 0,-35 30 0,403-358 0,-431 386 0,8-10 0,2 1 0,-1 0 0,2 1 0,-1 0 0,1 1 0,1 1 0,24-11 0,-38 19 0,0 0 0,0-1 0,0 1 0,0 0 0,0-1 0,0 1 0,0 0 0,0 0 0,0 0 0,0 0 0,0 0 0,0 0 0,0 0 0,0 0 0,0 1 0,0-1 0,0 0 0,0 1 0,0-1 0,0 0 0,0 1 0,0-1 0,0 1 0,0 0 0,0-1 0,-1 1 0,3 1 0,-3 0 0,1 0 0,0 0 0,-1-1 0,1 1 0,-1 0 0,1 0 0,-1 0 0,0 0 0,0 0 0,0 0 0,0 0 0,0 0 0,-1 3 0,-2 7 0,0-1 0,0 0 0,-9 19 0,-41 81 0,-44 103 0,81-173 0,1 1 0,2 1 0,-8 53 0,20-89 0,0 0 0,0 0 0,1 0 0,0 1 0,0-1 0,2 12 0,-2-18 0,0-1 0,1 1 0,-1 0 0,0 0 0,1 0 0,-1 0 0,0 0 0,1-1 0,-1 1 0,1 0 0,0 0 0,-1-1 0,1 1 0,-1 0 0,1-1 0,0 1 0,0-1 0,-1 1 0,1-1 0,0 1 0,0-1 0,1 1 0,0-1 0,0 0 0,0 0 0,0 0 0,0 0 0,1 0 0,-1-1 0,0 1 0,0-1 0,-1 1 0,1-1 0,0 0 0,0 0 0,0 1 0,3-4 0,25-15 0,-2-2 0,0-1 0,38-40 0,0 1 0,228-182 0,20 29 0,-313 213 0,1 0 0,-1 0 0,1 0 0,-1 0 0,1 1 0,-1-1 0,1 1 0,-1-1 0,1 1 0,0-1 0,-1 1 0,1 0 0,0 0 0,2 0 0,-4 0 0,1 0 0,-1 0 0,1 1 0,-1-1 0,0 0 0,1 1 0,-1-1 0,1 0 0,-1 1 0,0-1 0,1 0 0,-1 1 0,0-1 0,0 1 0,1-1 0,-1 1 0,0-1 0,0 1 0,0-1 0,1 1 0,-1-1 0,0 0 0,0 1 0,0-1 0,0 1 0,0 0 0,0-1 0,0 1 0,0 0 0,-1 6 0,-1-1 0,1 1 0,-1-1 0,0 0 0,-5 11 0,-55 111 0,38-83 0,1 1 0,3 1 0,2 1 0,-20 80 0,37-122 0,0 1 0,0-1 0,1 1 0,0 0 0,0-1 0,1 1 0,1 9 0,-2-15 0,0 1 0,1-1 0,-1 1 0,1-1 0,-1 0 0,1 1 0,0-1 0,0 0 0,-1 0 0,1 1 0,0-1 0,0 0 0,0 0 0,0 0 0,0 0 0,0 0 0,1 0 0,-1 0 0,0-1 0,0 1 0,1 0 0,-1-1 0,0 1 0,1 0 0,-1-1 0,1 0 0,-1 1 0,0-1 0,1 0 0,-1 0 0,1 0 0,-1 0 0,1 0 0,-1 0 0,1 0 0,-1-1 0,1 1 0,1-1 0,9-2 0,-1-1 0,0 0 0,0-1 0,0 0 0,-1-1 0,13-9 0,59-47 0,-62 46 0,100-83 0,79-63 0,-144 121 0,103-56 0,-156 96 0,0 0 0,0 0 0,0 0 0,0 0 0,1 0 0,-1 1 0,0-1 0,1 0 0,-1 1 0,0 0 0,1 0 0,-1 0 0,0 0 0,4 0 0,-6 0 0,1 0 0,-1 1 0,1-1 0,-1 0 0,1 0 0,-1 1 0,0-1 0,1 0 0,-1 0 0,1 1 0,-1-1 0,0 1 0,1-1 0,-1 0 0,0 1 0,1-1 0,-1 1 0,0-1 0,0 1 0,0-1 0,1 1 0,-1-1 0,0 1 0,-4 21 0,-13 17 0,-3-1 0,-25 38 0,-7 12 0,36-56 0,-41 80 0,53-100 0,-1 0 0,2 0 0,-1 0 0,2 1 0,-1-1 0,2 1 0,-1 20 0,2-31 0,0 0 0,0 0 0,0 0 0,0 1 0,0-1 0,1 0 0,-1 0 0,1 0 0,-1 0 0,1 0 0,0-1 0,0 1 0,0 0 0,0 0 0,0 0 0,0-1 0,0 1 0,1 0 0,-1-1 0,1 1 0,-1-1 0,4 2 0,-3-2 0,1 0 0,-1 0 0,1-1 0,-1 1 0,1-1 0,0 1 0,-1-1 0,1 0 0,0 0 0,-1 0 0,1-1 0,0 1 0,-1-1 0,1 1 0,2-2 0,13-4 0,-2-2 0,1 0 0,-1 0 0,16-12 0,-24 15 0,76-54 0,80-71 0,-14 10 0,246-160 0,-383 271 0,-7 4 0,0 1 0,0 0 0,1 0 0,-1 1 0,1 0 0,0 0 0,0 0 0,0 1 0,0 0 0,13-2 0,-19 4 0,0 0 0,0 0 0,0 0 0,0 0 0,0 1 0,0-1 0,0 0 0,-1 1 0,1-1 0,0 0 0,0 1 0,0-1 0,0 1 0,-1 0 0,1-1 0,0 1 0,0 0 0,-1-1 0,1 1 0,0 0 0,-1 0 0,1-1 0,-1 1 0,1 0 0,-1 0 0,0 0 0,1 0 0,-1 0 0,0 0 0,0 0 0,1-1 0,-1 1 0,0 0 0,0 0 0,0 0 0,0 0 0,0 0 0,0 0 0,0 0 0,-1 0 0,1 1 0,-11 43 0,11-44 0,-17 39 0,-1 0 0,-36 58 0,29-55 0,-29 66 0,52-104 0,0 0 0,1 0 0,-1 1 0,1-1 0,0 0 0,0 11 0,1-15 0,0 0 0,0 0 0,0 0 0,0 0 0,0 0 0,1 0 0,-1 0 0,0 0 0,0 0 0,1 0 0,-1 0 0,1 0 0,-1 0 0,1 0 0,-1 0 0,1 0 0,0-1 0,0 1 0,-1 0 0,1 0 0,0-1 0,0 1 0,0 0 0,-1-1 0,1 1 0,0-1 0,0 1 0,0-1 0,0 0 0,0 1 0,0-1 0,0 0 0,0 0 0,0 1 0,0-1 0,0 0 0,0 0 0,0 0 0,1 0 0,-1-1 0,2 1 0,4-1 0,0-1 0,-1 0 0,1 0 0,0 0 0,0-1 0,-1 0 0,10-6 0,47-34 0,-31 21 0,154-110 0,112-72 0,-297 204 0,41-20 0,-42 19 0,1 1 0,0-1 0,-1 1 0,1 0 0,0-1 0,0 1 0,-1 0 0,1 0 0,0 0 0,0 0 0,-1 0 0,1-1 0,0 1 0,0 0 0,-1 1 0,1-1 0,0 0 0,0 0 0,-1 0 0,1 0 0,0 1 0,0-1 0,-1 0 0,1 1 0,0-1 0,-1 0 0,1 1 0,-1-1 0,1 1 0,0-1 0,-1 1 0,1-1 0,-1 1 0,1-1 0,-1 1 0,1 0 0,-1-1 0,0 1 0,1 0 0,-1-1 0,0 1 0,0 0 0,1 0 0,-1-1 0,0 1 0,0 0 0,0 0 0,0-1 0,0 1 0,0 0 0,0 0 0,0 1 0,-4 16 0,0 0 0,-1 0 0,0 0 0,-2 0 0,0-1 0,-1 0 0,-12 18 0,12-18 0,-5 6 0,-31 68 0,40-80 0,0-1 0,1 1 0,0 0 0,1 0 0,0 1 0,0 19 0,2-29 0,-1 0 0,1-1 0,0 1 0,0 0 0,1 0 0,-1-1 0,0 1 0,1 0 0,-1-1 0,1 1 0,-1 0 0,1-1 0,0 1 0,0 0 0,-1-1 0,1 1 0,0-1 0,0 0 0,1 1 0,-1-1 0,0 0 0,0 0 0,1 0 0,2 2 0,-2-2 0,1 0 0,0 0 0,0-1 0,-1 1 0,1-1 0,0 0 0,0 0 0,-1 0 0,1 0 0,0-1 0,0 1 0,0-1 0,4-1 0,9-3 0,-1-2 0,0 0 0,27-17 0,133-101 0,-28 18 0,196-124 0,-303 210 0,-39 21 0,-1-1 0,1 1 0,0 0 0,-1 0 0,1 0 0,-1 0 0,1 0 0,0-1 0,-1 1 0,1 0 0,-1 0 0,1 0 0,0 0 0,-1 1 0,1-1 0,-1 0 0,1 0 0,0 0 0,-1 0 0,1 1 0,-1-1 0,1 0 0,0 1 0,-1 0 0,0 0 0,1 0 0,-1-1 0,0 1 0,0 0 0,0 0 0,0 0 0,0 0 0,0 0 0,0 0 0,0 0 0,0 0 0,0 0 0,0 0 0,-1 0 0,1-1 0,0 1 0,-1 0 0,1 0 0,-1 1 0,-17 34 0,0-1 0,-32 44 0,25-43 0,-32 68 0,54-100 0,1 0 0,1 1 0,-1-1 0,1 1 0,0 0 0,0-1 0,0 1 0,1 0 0,-1 0 0,1 0 0,1-1 0,-1 1 0,0 0 0,1 0 0,0-1 0,0 1 0,4 9 0,-4-12 0,1 1 0,0-1 0,0 0 0,0 1 0,0-1 0,0 0 0,0 0 0,0 0 0,1 0 0,-1-1 0,1 1 0,-1-1 0,1 1 0,0-1 0,-1 0 0,1 0 0,0 0 0,0-1 0,0 1 0,0-1 0,0 1 0,0-1 0,0 0 0,0 0 0,0 0 0,0-1 0,0 1 0,-1-1 0,7-1 0,15-6 0,1 0 0,-1-2 0,0-1 0,-1-1 0,-1-1 0,29-22 0,5-1 0,71-43 0,139-79 0,-265 157 0,-1 1 0,1-1 0,-1 1 0,1 0 0,0-1 0,-1 1 0,1 0 0,-1-1 0,1 1 0,0 0 0,-1 0 0,1-1 0,0 1 0,0 0 0,-1 0 0,1 0 0,0 0 0,-1 0 0,1 0 0,0 0 0,-1 0 0,1 0 0,0 1 0,0-1 0,1 1 0,-4 14 0,-20 26 0,22-40 0,-55 85 0,-83 180 0,136-261 0,0 1 0,0 0 0,0-1 0,1 1 0,0 0 0,0 0 0,1 6 0,-1-10 0,1-1 0,0 0 0,1 0 0,-1 0 0,0 1 0,0-1 0,0 0 0,1 0 0,-1 0 0,1 0 0,-1 0 0,1 1 0,-1-1 0,1 0 0,-1 0 0,1 0 0,0 0 0,0-1 0,0 1 0,-1 0 0,1 0 0,0 0 0,0-1 0,0 1 0,0 0 0,0-1 0,0 1 0,1-1 0,-1 1 0,0-1 0,0 0 0,0 1 0,0-1 0,0 0 0,1 0 0,-1 0 0,0 0 0,0 0 0,1 0 0,1 0 0,6-2 0,0 0 0,0-1 0,0 0 0,-1-1 0,1 0 0,-1 0 0,0 0 0,0-1 0,13-11 0,2 1 0,281-212 0,-86 59 0,-208 160 0,60-42 0,114-63 0,-155 102 0,-19 14 0,-12 11 0,-11 10 0,-1-1 0,-1-1 0,-26 29 0,2 0 0,-15 20 0,-3 4 0,-92 159 0,147-231 0,-31 70 0,32-68 0,-1-1 0,0 1 0,1 0 0,0-1 0,0 1 0,1 0 0,-1 0 0,1 0 0,0 0 0,0 0 0,1 0 0,0 0 0,1 6 0,-1-10 0,-1 1 0,1-1 0,0 0 0,0 1 0,0-1 0,0 0 0,0 0 0,0 1 0,0-1 0,1 0 0,-1 0 0,0 0 0,1-1 0,-1 1 0,0 0 0,1 0 0,-1-1 0,1 1 0,-1-1 0,1 1 0,-1-1 0,1 0 0,0 1 0,-1-1 0,1 0 0,-1 0 0,1 0 0,0 0 0,-1-1 0,4 0 0,5-1 0,0 0 0,-1-1 0,17-7 0,-21 8 0,130-61 0,186-118 0,-130 69 0,-131 78 0,164-88 0,-222 121 0,0 0 0,0 0 0,0 0 0,1 0 0,-1 0 0,0 0 0,0 1 0,0-1 0,1 1 0,-1 0 0,0 0 0,4 0 0,-5 0 0,-1 0 0,1 0 0,-1 0 0,0 1 0,1-1 0,-1 0 0,1 1 0,-1-1 0,0 0 0,1 1 0,-1-1 0,0 0 0,0 1 0,1-1 0,-1 1 0,0-1 0,0 0 0,0 1 0,1-1 0,-1 1 0,0-1 0,0 1 0,0-1 0,0 1 0,0-1 0,0 1 0,0-1 0,0 1 0,0-1 0,0 1 0,0-1 0,0 0 0,-1 1 0,1 0 0,-2 6 0,-1 0 0,0 0 0,-1 0 0,1 0 0,-9 11 0,-72 92 0,-27 38 0,99-129 0,0 1 0,2 0 0,0 1 0,1 1 0,-11 38 0,19-57 0,0 1 0,0-1 0,1 1 0,-1-1 0,1 1 0,0 0 0,0-1 0,0 1 0,1-1 0,-1 1 0,1 0 0,0-1 0,0 0 0,0 1 0,0-1 0,2 4 0,-1-4 0,0-1 0,0 0 0,0 0 0,0 0 0,0-1 0,0 1 0,0 0 0,1-1 0,-1 0 0,0 1 0,1-1 0,0 0 0,-1 0 0,1 0 0,0-1 0,-1 1 0,1-1 0,0 1 0,0-1 0,-1 0 0,6 0 0,12-1 0,0-1 0,0-1 0,-1-1 0,0-1 0,1 0 0,30-14 0,109-60 0,-150 74 0,365-218 0,-134 76 0,-232 142 0,40-21 0,-46 25 0,0 0 0,0 0 0,0 1 0,0-1 0,0 0 0,0 1 0,0-1 0,0 1 0,0 0 0,0 0 0,0 0 0,1 0 0,-1 0 0,0 0 0,0 0 0,0 1 0,0-1 0,0 1 0,0-1 0,2 2 0,-3-1 0,0 0 0,-1 0 0,1 0 0,-1 0 0,1 0 0,-1 0 0,1 0 0,-1 1 0,0-1 0,1 0 0,-1 0 0,0 0 0,0 0 0,0 0 0,0 1 0,0-1 0,0 0 0,0 0 0,0 0 0,-1 0 0,1 1 0,0-1 0,-1 0 0,1 0 0,-1 0 0,1 0 0,-1 0 0,0 1 0,-21 36 0,17-31 0,-44 70 0,9-17 0,-36 76 0,71-126 0,1 1 0,0 0 0,1 0 0,0 0 0,1 0 0,0 0 0,0 16 0,2-24 0,0-1 0,0 1 0,0-1 0,1 0 0,-1 1 0,1-1 0,-1 1 0,1-1 0,0 0 0,0 1 0,0-1 0,0 0 0,0 0 0,1 0 0,-1 1 0,3 1 0,-2-2 0,0-1 0,0 0 0,1 0 0,-1 0 0,0 0 0,0 0 0,1 0 0,-1-1 0,0 1 0,1-1 0,-1 1 0,0-1 0,1 0 0,-1 0 0,1 0 0,-1-1 0,1 1 0,-1 0 0,0-1 0,4-1 0,19-5 0,-1-1 0,0-1 0,0-2 0,24-14 0,87-60 0,-107 67 0,136-92 0,221-141 0,-354 235 0,-19 15 0,-12 10 0,-15 16 0,14-24 0,-84 114 0,49-71 0,2 3 0,2 1 0,-31 62 0,59-103 0,1 1 0,0 0 0,1 0 0,-1 0 0,1 0 0,-1 17 0,3-23 0,0-1 0,0 1 0,0 0 0,0 0 0,0-1 0,1 1 0,-1 0 0,0 0 0,1-1 0,0 1 0,-1 0 0,1-1 0,0 1 0,0 0 0,0-1 0,0 1 0,0-1 0,0 0 0,0 1 0,1-1 0,-1 0 0,0 0 0,1 0 0,-1 0 0,1 0 0,-1 0 0,1 0 0,0 0 0,-1-1 0,1 1 0,0-1 0,-1 1 0,1-1 0,0 1 0,0-1 0,0 0 0,-1 0 0,4 0 0,5 0 0,1-1 0,-1 0 0,1-1 0,-1 0 0,0 0 0,1-1 0,18-8 0,69-39 0,-68 34 0,330-204 0,28-15 0,-383 232 0,0 0 0,0 1 0,0-1 0,0 1 0,1 0 0,-1 0 0,0 1 0,9-2 0,-14 3 0,0 0 0,0 0 0,1 0 0,-1 0 0,0 0 0,0 0 0,1 0 0,-1 0 0,0 0 0,0 0 0,0 0 0,1 0 0,-1 0 0,0 0 0,0 0 0,0 0 0,0 0 0,1 0 0,-1 0 0,0 1 0,0-1 0,0 0 0,0 0 0,1 0 0,-1 0 0,0 0 0,0 1 0,0-1 0,0 0 0,0 0 0,0 0 0,0 0 0,1 1 0,-1-1 0,0 0 0,0 0 0,0 0 0,0 1 0,0-1 0,0 0 0,0 0 0,0 1 0,-5 10 0,-12 13 0,15-22 0,-68 80 0,-65 84 0,117-141 0,0 2 0,2 0 0,1 1 0,-18 46 0,30-64 0,0-1 0,0 1 0,1 0 0,1 0 0,-1-1 0,2 1 0,-1 0 0,2 13 0,-1-21 0,0 1 0,1-1 0,-1 1 0,1-1 0,0 0 0,-1 1 0,1-1 0,0 0 0,1 0 0,-1 1 0,0-1 0,0 0 0,1 0 0,0-1 0,-1 1 0,1 0 0,0 0 0,0-1 0,0 1 0,0-1 0,0 0 0,0 1 0,0-1 0,0 0 0,0 0 0,1 0 0,-1-1 0,0 1 0,1 0 0,-1-1 0,1 0 0,-1 1 0,0-1 0,1 0 0,-1 0 0,1-1 0,-1 1 0,3-1 0,10-1 0,-1-1 0,0 0 0,1-1 0,-2-1 0,24-10 0,65-41 0,-67 36 0,673-413 0,-678 413 0,-15 10 0,-37 29 0,-177 165 0,167-149 0,1 2 0,2 1 0,-41 70 0,68-104 0,-1 1 0,1 0 0,0 0 0,0 0 0,1 0 0,-1 0 0,1 1 0,0-1 0,1 0 0,-1 1 0,1-1 0,0 1 0,1 7 0,0-10 0,-1-1 0,1 0 0,0 1 0,0-1 0,0 0 0,0 0 0,1 0 0,-1 0 0,0 0 0,1 0 0,0 0 0,-1-1 0,1 1 0,0 0 0,0-1 0,0 1 0,0-1 0,0 0 0,0 0 0,0 0 0,0 0 0,0 0 0,1 0 0,-1 0 0,0-1 0,1 1 0,-1-1 0,0 0 0,1 0 0,-1 0 0,1 0 0,3 0 0,9-2 0,1 1 0,-1-2 0,0 0 0,0-1 0,-1 0 0,19-8 0,85-45 0,-101 48 0,127-69 0,-4-7 0,224-177 0,-351 251 0,54-39 0,-109 109 0,0-10 0,-65 82 0,87-105 0,2 1 0,2 1 0,-17 35 0,31-57 0,-1 1 0,1 0 0,0 0 0,0 0 0,1 0 0,0 0 0,0 1 0,1 11 0,0-17 0,0 0 0,0 0 0,0 0 0,1 0 0,-1 0 0,1 0 0,-1 0 0,1 0 0,0 0 0,0 0 0,0-1 0,0 1 0,0 0 0,0-1 0,0 1 0,0-1 0,1 1 0,-1-1 0,1 0 0,-1 1 0,1-1 0,-1 0 0,1 0 0,0 0 0,0 0 0,-1 0 0,1-1 0,0 1 0,0 0 0,0-1 0,0 0 0,0 1 0,0-1 0,0 0 0,0 0 0,2 0 0,7-1 0,0 0 0,-1 0 0,1-1 0,0-1 0,-1 1 0,0-2 0,0 0 0,0 0 0,16-9 0,11-10 0,38-30 0,-20 13 0,455-323 0,-468 328 0,-29 24 0,-1 0 0,2 1 0,-1 1 0,17-9 0,-29 22 0,-7 7 0,-10 13 0,-13 11 0,-10 10 0,-49 74 0,79-104 0,0 0 0,1 1 0,0 0 0,2 0 0,0 0 0,0 1 0,2 0 0,0 0 0,-2 30 0,5-43 0,1-1 0,0 1 0,0 0 0,0-1 0,0 1 0,1 0 0,-1-1 0,1 1 0,0 0 0,0-1 0,1 1 0,-1-1 0,1 1 0,-1-1 0,1 0 0,0 0 0,0 0 0,1 0 0,-1 0 0,0 0 0,1-1 0,0 1 0,6 3 0,-5-4 0,0 0 0,1 0 0,-1-1 0,1 0 0,-1 0 0,1 0 0,-1 0 0,1-1 0,0 0 0,-1 0 0,1 0 0,0 0 0,-1-1 0,1 0 0,0 0 0,-1 0 0,0-1 0,8-3 0,76-35 0,129-83 0,-133 73 0,203-128 0,-34 19 0,-252 158 0,15-8 0,0-1 0,0 2 0,35-13 0,-51 21 0,0 0 0,1 0 0,-1 0 0,0-1 0,1 1 0,-1 0 0,0 0 0,0 0 0,1 0 0,-1 0 0,0 0 0,1 0 0,-1-1 0,0 1 0,1 0 0,-1 0 0,0 0 0,0 0 0,1 0 0,-1 0 0,0 1 0,1-1 0,-1 0 0,0 0 0,1 0 0,-1 0 0,0 0 0,0 0 0,1 0 0,-1 1 0,0-1 0,0 0 0,1 0 0,-1 0 0,0 1 0,0-1 0,1 0 0,-1 0 0,0 1 0,0-1 0,0 1 0,-6 13 0,-18 17 0,-19 16 0,-10 9 0,2 3 0,3 2 0,-42 68 0,81-114 0,-50 97 0,53-100 0,2-1 0,-1 1 0,2 0 0,-1 1 0,2-1 0,0 1 0,-1 21 0,2-32 0,1 1 0,0-1 0,0 1 0,0-1 0,1 0 0,-1 1 0,0-1 0,1 1 0,0-1 0,-1 1 0,1-1 0,0 0 0,0 0 0,1 0 0,-1 1 0,0-1 0,1 0 0,-1 0 0,1 0 0,-1-1 0,1 1 0,0 0 0,0-1 0,0 1 0,0-1 0,0 0 0,0 1 0,0-1 0,1 0 0,-1 0 0,0-1 0,1 1 0,-1 0 0,0-1 0,1 1 0,-1-1 0,1 0 0,-1 0 0,1 0 0,2 0 0,7-1 0,0-1 0,0-1 0,-1 1 0,1-2 0,-1 1 0,0-2 0,11-5 0,335-189 0,-257 139 0,28-17 0,119-67 0,-245 143 0,0 0 0,-1 0 0,1 0 0,0 0 0,0 0 0,0 0 0,0 0 0,0 1 0,0-1 0,0 1 0,0 0 0,3-1 0,-5 2 0,0-1 0,0 1 0,1-1 0,-1 1 0,0-1 0,0 1 0,0-1 0,0 1 0,0-1 0,0 1 0,0-1 0,0 1 0,0-1 0,-1 1 0,1-1 0,0 1 0,0-1 0,0 1 0,0-1 0,-1 1 0,1-1 0,0 1 0,-1-1 0,1 0 0,0 1 0,-1-1 0,1 0 0,0 1 0,-1 0 0,-41 46 0,38-44 0,-3 5 0,-140 151 0,122-128 0,2 0 0,1 2 0,-28 53 0,49-83 0,-1 1 0,1-1 0,0 0 0,0 0 0,0 1 0,0-1 0,0 1 0,1-1 0,-1 1 0,1-1 0,0 1 0,0-1 0,2 7 0,-2-8 0,1-1 0,-1 0 0,1 1 0,0-1 0,0 1 0,0-1 0,0 0 0,0 0 0,0 1 0,0-1 0,0 0 0,0 0 0,1 0 0,-1 0 0,0-1 0,1 1 0,-1 0 0,1 0 0,-1-1 0,1 1 0,-1-1 0,1 1 0,-1-1 0,1 0 0,-1 0 0,1 0 0,-1 0 0,1 0 0,0 0 0,-1 0 0,1 0 0,2-1 0,13-1 0,0-2 0,1 0 0,-2 0 0,1-2 0,31-14 0,79-50 0,-73 38 0,64-38 0,-47 26 0,127-57 0,-189 100 0,-15 10 0,-21 17 0,21-19 0,-52 52 0,4 2 0,-48 69 0,101-128 0,-39 61 0,37-58 0,0 0 0,1 0 0,0 1 0,0-1 0,0 1 0,1-1 0,0 1 0,0 0 0,0-1 0,0 10 0,1-14 0,1 1 0,-1-1 0,1 1 0,-1-1 0,1 1 0,-1-1 0,1 1 0,0-1 0,0 1 0,-1-1 0,1 0 0,0 0 0,0 1 0,0-1 0,1 0 0,-1 0 0,0 0 0,0 0 0,1 0 0,-1 0 0,0-1 0,1 1 0,-1 0 0,1-1 0,-1 1 0,1-1 0,-1 1 0,1-1 0,-1 0 0,1 0 0,-1 1 0,1-1 0,0 0 0,-1-1 0,1 1 0,2-1 0,8 0 0,0 0 0,0-2 0,19-5 0,-27 7 0,42-14 0,-2-2 0,68-36 0,80-59 0,-130 74 0,73-49 0,42-23 0,-177 109 0,0 1 0,1 0 0,-1-1 0,0 1 0,0 0 0,1-1 0,-1 1 0,1 0 0,-1-1 0,0 1 0,1 0 0,-1 0 0,1-1 0,-1 1 0,0 0 0,1 0 0,-1 0 0,1 0 0,-1 0 0,1 0 0,-1 0 0,1 0 0,-1 0 0,0 0 0,1 0 0,-1 0 0,1 0 0,-1 0 0,1 0 0,-1 0 0,1 0 0,-1 0 0,0 1 0,1-1 0,-1 0 0,1 0 0,-1 1 0,0-1 0,1 0 0,-1 0 0,1 1 0,-7 21 0,-22 27 0,4-15 0,1 1 0,3 0 0,0 2 0,3 0 0,1 1 0,-17 59 0,32-90 0,-1 0 0,1 0 0,1 0 0,-1 1 0,1-1 0,0 0 0,1 0 0,1 12 0,-1-17 0,-1 0 0,1 0 0,-1-1 0,1 1 0,0 0 0,0 0 0,-1-1 0,1 1 0,1 0 0,-1-1 0,0 1 0,0-1 0,0 1 0,1-1 0,-1 0 0,1 0 0,-1 1 0,1-1 0,-1 0 0,1 0 0,0-1 0,-1 1 0,1 0 0,0 0 0,0-1 0,0 1 0,0-1 0,-1 0 0,1 1 0,0-1 0,0 0 0,0 0 0,0 0 0,0-1 0,0 1 0,3-1 0,8-2 0,1-1 0,-1 0 0,0-1 0,0 0 0,-1-1 0,21-13 0,68-55 0,-67 48 0,350-252 0,-300 220 0,56-35 0,-116 81 0,-23 12 0,-1 1 0,0-1 0,0 0 0,0 0 0,0 0 0,1 0 0,-1 0 0,0 0 0,0 0 0,0 0 0,0 1 0,0-1 0,1 0 0,-1 0 0,0 0 0,0 0 0,0 1 0,0-1 0,0 0 0,0 0 0,0 0 0,0 0 0,0 1 0,1-1 0,-1 0 0,0 0 0,0 0 0,0 1 0,0-1 0,0 0 0,0 0 0,0 0 0,0 1 0,-1-1 0,1 0 0,0 0 0,0 0 0,0 1 0,0-1 0,0 0 0,0 0 0,0 0 0,0 0 0,0 1 0,0-1 0,-1 0 0,1 0 0,0 0 0,0 0 0,0 0 0,0 0 0,-1 1 0,1-1 0,-32 42 0,18-26 0,10-9 0,-27 32 0,2 2 0,2 1 0,2 0 0,-23 55 0,45-90 0,1 0 0,0 1 0,0-1 0,0 0 0,1 1 0,0 0 0,1-1 0,0 15 0,1-20 0,-1-1 0,0 1 0,1 0 0,-1-1 0,1 1 0,-1-1 0,1 1 0,0-1 0,0 1 0,0-1 0,-1 1 0,1-1 0,1 0 0,-1 1 0,0-1 0,0 0 0,3 2 0,-2-2 0,0 0 0,0 0 0,0 0 0,1-1 0,-1 1 0,0-1 0,0 0 0,1 1 0,-1-1 0,0 0 0,1 0 0,-1-1 0,0 1 0,0 0 0,1-1 0,3-1 0,19-6 0,-1-1 0,0-1 0,-1-1 0,42-26 0,84-71 0,-106 76 0,35-24 0,127-70 0,-281 207 0,-53 68 0,114-128 0,1 0 0,0 1 0,2 1 0,0 0 0,-13 40 0,24-60 0,0 0 0,0 0 0,0 0 0,1 0 0,-1 0 0,1 0 0,0 1 0,0-1 0,0 0 0,0 0 0,1 0 0,-1 0 0,1 0 0,0 1 0,0-1 0,0 0 0,3 5 0,-3-7 0,0 1 0,1-1 0,-1 1 0,1-1 0,-1 1 0,1-1 0,0 0 0,-1 0 0,1 0 0,0 0 0,0 0 0,0-1 0,0 1 0,0 0 0,0-1 0,0 0 0,0 1 0,0-1 0,0 0 0,0 0 0,0 0 0,0 0 0,0 0 0,0-1 0,0 1 0,0-1 0,4-1 0,30-10 0,0-3 0,-1-1 0,-1-1 0,63-45 0,-43 28 0,425-286 0,-352 232 0,-114 79 0,-7 4 0,0 0 0,1 1 0,0 0 0,-1 0 0,2 0 0,-1 1 0,0 0 0,1 0 0,14-2 0,-22 4 0,1 1 0,-1 0 0,1 0 0,-1 0 0,1 0 0,-1 0 0,1 0 0,-1 0 0,1 1 0,-1-1 0,1 0 0,-1 0 0,1 0 0,-1 0 0,0 1 0,1-1 0,-1 0 0,1 0 0,-1 1 0,1-1 0,-1 0 0,0 1 0,1-1 0,-1 1 0,0-1 0,1 0 0,-1 1 0,0-1 0,0 1 0,1-1 0,-1 1 0,0-1 0,0 1 0,0-1 0,0 1 0,1-1 0,-1 1 0,0-1 0,0 1 0,0-1 0,0 1 0,0-1 0,0 1 0,-1-1 0,1 1 0,0-1 0,0 1 0,0-1 0,-1 1 0,-10 27 0,11-27 0,-79 133 0,-2 3 0,71-117 0,0 2 0,2-1 0,0 1 0,-8 39 0,15-57 0,0-1 0,1 1 0,-1 0 0,1-1 0,0 1 0,0 0 0,1 0 0,-1-1 0,1 1 0,-1 0 0,1-1 0,0 1 0,0-1 0,1 1 0,-1-1 0,4 6 0,-3-7 0,0 0 0,-1-1 0,1 1 0,0-1 0,0 1 0,0-1 0,0 0 0,0 0 0,1 0 0,-1 0 0,0 0 0,0 0 0,1-1 0,-1 1 0,0-1 0,1 0 0,-1 1 0,1-1 0,-1 0 0,0 0 0,1-1 0,-1 1 0,1 0 0,-1-1 0,0 0 0,4-1 0,27-10 0,-1-1 0,0-2 0,-1-1 0,-1-2 0,48-36 0,-33 23 0,338-207 0,-382 237 0,1 0 0,-1 0 0,1 0 0,-1 0 0,1 1 0,-1-1 0,1 0 0,-1 1 0,1-1 0,-1 1 0,1 0 0,3-1 0,-5 2 0,0-1 0,1 0 0,-1 0 0,0 1 0,0-1 0,0 0 0,0 1 0,1-1 0,-1 0 0,0 1 0,0-1 0,0 0 0,0 1 0,0-1 0,0 0 0,0 1 0,0-1 0,0 1 0,0-1 0,0 0 0,0 1 0,0-1 0,0 0 0,0 1 0,0-1 0,0 0 0,0 1 0,-1-1 0,1 0 0,0 1 0,0-1 0,0 0 0,-1 0 0,1 1 0,-28 43 0,22-36 0,-5 7 0,-77 123 0,79-121 0,1 0 0,0 0 0,2 0 0,0 1 0,1 0 0,-5 32 0,9-48 0,1 1 0,0-1 0,-1 1 0,1 0 0,0-1 0,0 1 0,1 0 0,-1-1 0,1 1 0,-1-1 0,1 1 0,0-1 0,0 1 0,0-1 0,0 1 0,0-1 0,0 0 0,1 0 0,-1 1 0,1-1 0,-1 0 0,1 0 0,3 2 0,-2-3 0,0 1 0,-1-1 0,1 0 0,0 0 0,0 0 0,0-1 0,0 1 0,0-1 0,0 0 0,0 1 0,0-1 0,1-1 0,-1 1 0,0 0 0,0-1 0,0 1 0,0-1 0,0 0 0,5-3 0,17-7 0,1-1 0,-2-1 0,40-28 0,65-60 0,-72 54 0,14-7 0,121-71 0,-191 124 0,1 0 0,-1 0 0,1 0 0,0 0 0,0 0 0,-1 0 0,1 1 0,0-1 0,0 1 0,0-1 0,3 1 0,-5 0 0,0 0 0,0 0 0,1 1 0,-1-1 0,0 0 0,0 0 0,1 1 0,-1-1 0,0 0 0,0 0 0,0 1 0,0-1 0,0 0 0,1 1 0,-1-1 0,0 0 0,0 1 0,0-1 0,0 0 0,0 0 0,0 1 0,0-1 0,0 0 0,0 1 0,0-1 0,0 0 0,0 1 0,0-1 0,0 0 0,0 1 0,-1-1 0,1 0 0,0 0 0,0 1 0,0-1 0,0 0 0,-1 1 0,1-1 0,-28 45 0,20-33 0,-6 8 0,-70 119 0,74-120 0,1 0 0,1 1 0,0 0 0,2 0 0,-7 32 0,13-49 0,-1 1 0,0 0 0,1 0 0,0-1 0,0 1 0,0 0 0,0 0 0,1 0 0,-1-1 0,1 1 0,0 0 0,0-1 0,0 1 0,1-1 0,-1 1 0,1-1 0,0 1 0,0-1 0,0 0 0,0 0 0,4 4 0,-3-5 0,0 0 0,1 0 0,-1-1 0,0 1 0,0-1 0,1 0 0,-1 0 0,0 0 0,1 0 0,-1-1 0,1 1 0,-1-1 0,1 0 0,-1 0 0,1 0 0,-1-1 0,1 1 0,-1-1 0,1 0 0,-1 0 0,1 0 0,-1 0 0,4-3 0,18-7 0,-1-2 0,0 0 0,43-33 0,62-63 0,-23 18 0,-61 55 0,62-46 0,-106 81 0,0 0 0,0 1 0,0-1 0,0 0 0,0 0 0,0 1 0,0-1 0,0 1 0,0-1 0,1 1 0,-1-1 0,0 1 0,0 0 0,1-1 0,-1 1 0,0 0 0,3 0 0,-3 1 0,-1-1 0,0 1 0,0-1 0,1 1 0,-1-1 0,0 1 0,0-1 0,0 1 0,1 0 0,-1-1 0,0 1 0,0 0 0,0-1 0,0 1 0,0-1 0,0 1 0,0 0 0,-1-1 0,1 1 0,0-1 0,0 1 0,0-1 0,-1 1 0,1 0 0,-1 0 0,-24 49 0,24-47 0,-25 41 0,-19 50 0,39-82 0,2 0 0,-1 1 0,2 0 0,-1 0 0,2 0 0,0 0 0,0 0 0,1 1 0,2 19 0,-1-31 0,0 0 0,0-1 0,0 1 0,1 0 0,-1 0 0,1-1 0,-1 1 0,1 0 0,0-1 0,0 1 0,-1 0 0,1-1 0,0 1 0,0-1 0,1 0 0,-1 1 0,0-1 0,0 0 0,1 1 0,-1-1 0,0 0 0,4 1 0,-3-1 0,1 0 0,-1-1 0,1 1 0,-1-1 0,1 0 0,0 0 0,-1 0 0,1 0 0,0 0 0,-1 0 0,1-1 0,-1 1 0,5-2 0,6-3 0,0-1 0,0 0 0,0-1 0,15-11 0,289-234 0,-312 248 0,0 0 0,0 0 0,0 0 0,0 1 0,12-5 0,-16 7 0,-1 1 0,1 0 0,0-1 0,0 1 0,0 0 0,0 0 0,0-1 0,0 1 0,0 0 0,0 0 0,0 0 0,-1 0 0,1 1 0,0-1 0,0 0 0,0 0 0,0 0 0,0 1 0,0-1 0,0 0 0,-1 1 0,1-1 0,0 1 0,0-1 0,-1 1 0,1-1 0,0 1 0,0 0 0,-1-1 0,1 1 0,-1 0 0,1 0 0,-1-1 0,1 1 0,-1 0 0,1 0 0,-1 0 0,0 0 0,1-1 0,-1 1 0,0 0 0,0 0 0,0 0 0,1 0 0,-1 0 0,0 0 0,0 0 0,0 0 0,-1 0 0,1 1 0,0 19 0,-1 0 0,-1 0 0,-7 30 0,-3 31 0,11-71 0,0 1 0,0 0 0,1 0 0,0 0 0,3 14 0,-3-25 0,0 1 0,0-1 0,0 0 0,1 1 0,-1-1 0,0 0 0,1 1 0,-1-1 0,1 0 0,-1 0 0,1 1 0,0-1 0,-1 0 0,1 0 0,0 0 0,0 0 0,0 0 0,0 0 0,0 0 0,0 0 0,0 0 0,0 0 0,0-1 0,1 1 0,-1 0 0,0-1 0,0 1 0,1-1 0,-1 1 0,0-1 0,1 0 0,-1 0 0,0 1 0,1-1 0,-1 0 0,0 0 0,1 0 0,-1-1 0,1 1 0,-1 0 0,0 0 0,1-1 0,-1 1 0,0-1 0,2 0 0,12-5 0,-1-1 0,0-1 0,0 0 0,-1-1 0,1 0 0,12-14 0,70-72 0,-88 87 0,-7 7 0,125-123 0,-131 140 0,0 0 0,0 1 0,-2 19 0,7-34 0,-1 1 0,0 0 0,1 0 0,0 0 0,0 0 0,0 0 0,0 0 0,0 0 0,1-1 0,-1 1 0,1 0 0,0 0 0,0 0 0,0-1 0,0 1 0,0 0 0,0-1 0,1 1 0,-1-1 0,1 1 0,3 3 0,-2-5 0,-1 1 0,1-1 0,0 0 0,0 0 0,-1 0 0,1 0 0,0 0 0,0-1 0,0 1 0,0-1 0,0 0 0,0 0 0,0 0 0,0 0 0,-1 0 0,1-1 0,0 1 0,0-1 0,0 0 0,0 0 0,5-2 0,16-8 0,0 0 0,0-2 0,-2 0 0,1-2 0,-2-1 0,33-30 0,107-121 0,-56 35-1365,-88 114-5461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8T21:28:48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54,'731'0,"-719"-1,0-1,0 0,0 0,0-1,11-5,-9 4,0 0,28-4,26 0,-27 2,46 1,1227 6,-1295-1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8T21:28:50.0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0,'663'0,"-646"0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18T21:28:53.6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1,'1458'0,"-1448"0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A97EF-5428-C818-D623-869173AF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C6025-FCED-F8A2-340A-390958B03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AA6CF-5D41-4EE3-FF44-7E71AE2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Table 1</a:t>
            </a:r>
          </a:p>
          <a:p>
            <a:pPr marL="228600" indent="-228600">
              <a:buAutoNum type="arabicPeriod"/>
            </a:pPr>
            <a:r>
              <a:rPr lang="en-US" dirty="0"/>
              <a:t>Claude and GPT-4o more uniform confidence, while </a:t>
            </a:r>
            <a:r>
              <a:rPr lang="en-US" dirty="0" err="1"/>
              <a:t>gemini</a:t>
            </a:r>
            <a:r>
              <a:rPr lang="en-US" dirty="0"/>
              <a:t> and </a:t>
            </a:r>
            <a:r>
              <a:rPr lang="en-US" dirty="0" err="1"/>
              <a:t>gwen</a:t>
            </a:r>
            <a:r>
              <a:rPr lang="en-US" dirty="0"/>
              <a:t> are underconfident</a:t>
            </a:r>
          </a:p>
          <a:p>
            <a:pPr marL="228600" indent="-228600">
              <a:buAutoNum type="arabicPeriod"/>
            </a:pPr>
            <a:r>
              <a:rPr lang="en-US" dirty="0"/>
              <a:t>GPT-4o increase confidence on harder templates, while </a:t>
            </a:r>
            <a:r>
              <a:rPr lang="en-US" dirty="0" err="1"/>
              <a:t>claude</a:t>
            </a:r>
            <a:r>
              <a:rPr lang="en-US" dirty="0"/>
              <a:t> diminish</a:t>
            </a:r>
          </a:p>
          <a:p>
            <a:pPr marL="228600" indent="-228600">
              <a:buAutoNum type="arabicPeriod"/>
            </a:pPr>
            <a:r>
              <a:rPr lang="en-US" dirty="0"/>
              <a:t>Claude always goes from 0 to 100%</a:t>
            </a:r>
          </a:p>
          <a:p>
            <a:pPr marL="0" indent="0">
              <a:buNone/>
            </a:pPr>
            <a:r>
              <a:rPr lang="en-US" dirty="0"/>
              <a:t>Table 2</a:t>
            </a:r>
          </a:p>
          <a:p>
            <a:pPr marL="228600" indent="-228600">
              <a:buAutoNum type="arabicPeriod"/>
            </a:pPr>
            <a:r>
              <a:rPr lang="en-US" dirty="0"/>
              <a:t>Claude higher confidence with the easy templates, in particular for the correct proposals</a:t>
            </a:r>
          </a:p>
          <a:p>
            <a:pPr marL="228600" indent="-228600">
              <a:buAutoNum type="arabicPeriod"/>
            </a:pPr>
            <a:r>
              <a:rPr lang="en-US" dirty="0"/>
              <a:t>GPT-4o particularly confident on the easy correct proposal without ever betting under 8%</a:t>
            </a:r>
          </a:p>
          <a:p>
            <a:pPr marL="228600" indent="-228600">
              <a:buAutoNum type="arabicPeriod"/>
            </a:pPr>
            <a:r>
              <a:rPr lang="en-US" dirty="0"/>
              <a:t>Same negativity for </a:t>
            </a:r>
            <a:r>
              <a:rPr lang="en-US" dirty="0" err="1"/>
              <a:t>gemini</a:t>
            </a:r>
            <a:r>
              <a:rPr lang="en-US" dirty="0"/>
              <a:t> and </a:t>
            </a:r>
            <a:r>
              <a:rPr lang="en-US" dirty="0" err="1"/>
              <a:t>qwen</a:t>
            </a:r>
            <a:r>
              <a:rPr lang="en-US" dirty="0"/>
              <a:t> in each other</a:t>
            </a:r>
          </a:p>
          <a:p>
            <a:pPr marL="228600" indent="-228600">
              <a:buAutoNum type="arabicPeriod"/>
            </a:pPr>
            <a:r>
              <a:rPr lang="en-US" dirty="0"/>
              <a:t>Claude has the highest sensitivity towards template difficulty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EFF07-5B47-6B10-8EEC-ADDA3E416B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8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02B42-4921-5266-E44E-729B087D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B2F55-5A80-A788-28D5-062A81DE8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D7889-3128-60AF-C828-9355D6C3D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More examples, better accuracy</a:t>
            </a:r>
          </a:p>
          <a:p>
            <a:pPr marL="228600" indent="-228600">
              <a:buAutoNum type="arabicPeriod"/>
            </a:pPr>
            <a:r>
              <a:rPr lang="en-US" dirty="0"/>
              <a:t>Claude higher “correct” accuracy also with 0-shot, the other models are negatively biased</a:t>
            </a:r>
          </a:p>
          <a:p>
            <a:pPr marL="228600" indent="-228600">
              <a:buAutoNum type="arabicPeriod"/>
            </a:pPr>
            <a:r>
              <a:rPr lang="en-US" dirty="0"/>
              <a:t>Performance: </a:t>
            </a:r>
            <a:r>
              <a:rPr lang="en-US" dirty="0" err="1"/>
              <a:t>claude</a:t>
            </a:r>
            <a:r>
              <a:rPr lang="en-US" dirty="0"/>
              <a:t>, gpt-4o, </a:t>
            </a:r>
            <a:r>
              <a:rPr lang="en-US" dirty="0" err="1"/>
              <a:t>gemini</a:t>
            </a:r>
            <a:r>
              <a:rPr lang="en-US" dirty="0"/>
              <a:t>, </a:t>
            </a:r>
            <a:r>
              <a:rPr lang="en-US" dirty="0" err="1"/>
              <a:t>qwen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Qwen strong bias towards negative response, even with additional examples</a:t>
            </a:r>
          </a:p>
          <a:p>
            <a:pPr marL="228600" indent="-228600">
              <a:buAutoNum type="arabicPeriod"/>
            </a:pPr>
            <a:r>
              <a:rPr lang="en-US" dirty="0"/>
              <a:t>The 2 frames usually made the models underperform, only for </a:t>
            </a:r>
            <a:r>
              <a:rPr lang="en-US" dirty="0" err="1"/>
              <a:t>gemini</a:t>
            </a:r>
            <a:r>
              <a:rPr lang="en-US" dirty="0"/>
              <a:t> the performance is higher</a:t>
            </a:r>
          </a:p>
          <a:p>
            <a:pPr marL="228600" indent="-228600">
              <a:buAutoNum type="arabicPeriod"/>
            </a:pPr>
            <a:r>
              <a:rPr lang="en-US" dirty="0"/>
              <a:t>Complementary patterns between correct and incorrect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CCC84-A05E-4F24-6720-8F7A5C76D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51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F605F-6BF4-B9E9-52F5-83A1AE62B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18CC7-DA96-C8A2-04CE-EB6B8D69B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8AA45-FF20-E5C9-B8B8-50604DCA2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Very low accuracy, which decreases as the examples increase (between 4 and 13%)</a:t>
            </a:r>
          </a:p>
          <a:p>
            <a:pPr marL="228600" indent="-228600">
              <a:buAutoNum type="arabicPeriod"/>
            </a:pPr>
            <a:r>
              <a:rPr lang="en-US" dirty="0"/>
              <a:t>Few-shot examples may confuse rather than help</a:t>
            </a:r>
          </a:p>
          <a:p>
            <a:pPr marL="228600" indent="-228600">
              <a:buAutoNum type="arabicPeriod"/>
            </a:pPr>
            <a:r>
              <a:rPr lang="en-US" b="1" dirty="0"/>
              <a:t>Gemini-2.0-flash-001</a:t>
            </a:r>
            <a:r>
              <a:rPr lang="en-US" dirty="0"/>
              <a:t> and </a:t>
            </a:r>
            <a:r>
              <a:rPr lang="en-US" b="1" dirty="0"/>
              <a:t>Claude-3.5-sonnet</a:t>
            </a:r>
            <a:r>
              <a:rPr lang="en-US" dirty="0"/>
              <a:t> had marginally better zero-shot accuracy</a:t>
            </a:r>
          </a:p>
          <a:p>
            <a:pPr marL="228600" indent="-228600">
              <a:buAutoNum type="arabicPeriod"/>
            </a:pPr>
            <a:r>
              <a:rPr lang="en-US" dirty="0"/>
              <a:t>Near-random distribution of rankings -&gt; Models cannot reliably distinguish scenario quality.</a:t>
            </a:r>
          </a:p>
          <a:p>
            <a:pPr marL="228600" indent="-228600">
              <a:buAutoNum type="arabicPeriod"/>
            </a:pPr>
            <a:r>
              <a:rPr lang="en-US" dirty="0"/>
              <a:t>Slight preference to position the correct proposal as the least likely to succeed</a:t>
            </a:r>
          </a:p>
          <a:p>
            <a:pPr marL="228600" indent="-228600">
              <a:buAutoNum type="arabicPeriod"/>
            </a:pPr>
            <a:r>
              <a:rPr lang="en-US" dirty="0"/>
              <a:t>In general we see the inverse of the expected trend from an “aligned”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10330-D578-B070-EF11-EC6E5A4AB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76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E5D9-7F54-8AE5-9485-DDDD1140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9013B-DEA9-B027-4D7D-48DEB0D26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7D351E-B1D8-8ADF-7AA5-107D92656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5E6D7-628B-B97A-F93F-4EC32DD6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60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7F38A-65BC-2971-BE03-4B63F46A2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CD402-A5D8-5286-19A0-25CDE77DA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BF074-5526-0742-3183-A7F14B178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Table 1:</a:t>
            </a:r>
          </a:p>
          <a:p>
            <a:pPr marL="228600" indent="-228600">
              <a:buAutoNum type="arabicPeriod"/>
            </a:pPr>
            <a:r>
              <a:rPr lang="en-US" dirty="0"/>
              <a:t>General low success rate</a:t>
            </a:r>
          </a:p>
          <a:p>
            <a:pPr marL="228600" indent="-228600">
              <a:buAutoNum type="arabicPeriod"/>
            </a:pPr>
            <a:r>
              <a:rPr lang="en-US" dirty="0"/>
              <a:t>Models generally fail to effectively differentiate multiple physical scenarios, either because </a:t>
            </a:r>
          </a:p>
          <a:p>
            <a:pPr marL="0" indent="0">
              <a:buNone/>
            </a:pPr>
            <a:r>
              <a:rPr lang="en-US" dirty="0"/>
              <a:t>Table 2:</a:t>
            </a:r>
          </a:p>
          <a:p>
            <a:pPr marL="228600" indent="-228600">
              <a:buAutoNum type="arabicPeriod"/>
            </a:pPr>
            <a:r>
              <a:rPr lang="en-US" dirty="0"/>
              <a:t>A lot of overlapping, specifically in some more crowded templates</a:t>
            </a:r>
          </a:p>
          <a:p>
            <a:pPr marL="228600" indent="-228600">
              <a:buAutoNum type="arabicPeriod"/>
            </a:pPr>
            <a:r>
              <a:rPr lang="en-US" dirty="0"/>
              <a:t>Most of the times the goal is simply not reached</a:t>
            </a:r>
          </a:p>
          <a:p>
            <a:pPr marL="228600" indent="-228600">
              <a:buAutoNum type="arabicPeriod"/>
            </a:pPr>
            <a:r>
              <a:rPr lang="en-US" dirty="0"/>
              <a:t>The wins are scattered, but mostly on simpler puzzles</a:t>
            </a:r>
          </a:p>
          <a:p>
            <a:pPr marL="0" indent="0">
              <a:buNone/>
            </a:pPr>
            <a:r>
              <a:rPr lang="en-US" dirty="0"/>
              <a:t>Table 3:</a:t>
            </a:r>
          </a:p>
          <a:p>
            <a:pPr marL="228600" indent="-228600">
              <a:buAutoNum type="arabicPeriod"/>
            </a:pPr>
            <a:r>
              <a:rPr lang="en-US" dirty="0"/>
              <a:t>No performance increase in later attempt</a:t>
            </a:r>
          </a:p>
          <a:p>
            <a:pPr marL="228600" indent="-228600">
              <a:buAutoNum type="arabicPeriod"/>
            </a:pPr>
            <a:r>
              <a:rPr lang="en-US" dirty="0"/>
              <a:t>Overlapping quite distributed</a:t>
            </a:r>
          </a:p>
          <a:p>
            <a:pPr marL="0" indent="0">
              <a:buNone/>
            </a:pPr>
            <a:r>
              <a:rPr lang="en-US" dirty="0"/>
              <a:t>Table 4:</a:t>
            </a:r>
          </a:p>
          <a:p>
            <a:pPr marL="228600" indent="-228600">
              <a:buAutoNum type="arabicPeriod"/>
            </a:pPr>
            <a:r>
              <a:rPr lang="en-US" dirty="0"/>
              <a:t>Small positions and radius changes, but a change in position generally occurred</a:t>
            </a:r>
          </a:p>
          <a:p>
            <a:pPr marL="228600" indent="-228600">
              <a:buAutoNum type="arabicPeriod"/>
            </a:pPr>
            <a:r>
              <a:rPr lang="en-US" dirty="0"/>
              <a:t>Claude tend to make bigger jumps between attempts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A9532-8B93-D772-F80C-C616E0FA6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03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EC5A-ABAD-FB5D-4994-9D4E5004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EE8CB-4317-8131-5109-AD9B17C96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0048D-8AF3-2BC9-5B78-512DBCAF9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071AD-3799-9C8C-6008-60502C45D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4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B9AB0-E352-70F2-2EBD-60A0840A1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7151F1-38F2-DAC1-D309-C3A3920EB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23F8D-DACA-A572-A50E-904D7499E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BF2B7-6AEF-CED6-A139-B099C3DF7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44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EC5A-ABAD-FB5D-4994-9D4E5004A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EE8CB-4317-8131-5109-AD9B17C96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0048D-8AF3-2BC9-5B78-512DBCAF9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071AD-3799-9C8C-6008-60502C45D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27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A1B14-B84B-16DF-059F-05D1703F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80132-C961-5815-DF56-CC1E22AD2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33B039-596E-4F3E-0121-52103E7C3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433B2-EF44-CD7D-4C1C-DE5BE711D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3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8344F-9AC4-55B2-98C4-379B309DB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E52745-2114-8E0C-B9C8-59B4CBCE9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39E03-AF29-43A8-D5FA-DF330FCF0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F8A46-C34F-731D-46A0-7539281EC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18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Very low performance on inferring the goals reached</a:t>
            </a:r>
          </a:p>
          <a:p>
            <a:pPr marL="228600" indent="-228600">
              <a:buAutoNum type="arabicPeriod"/>
            </a:pPr>
            <a:r>
              <a:rPr lang="en-US" dirty="0"/>
              <a:t>In llama 3.2-11b-vision the invalid responses were more than the number of correct attempts</a:t>
            </a:r>
          </a:p>
          <a:p>
            <a:pPr marL="228600" indent="-228600">
              <a:buAutoNum type="arabicPeriod"/>
            </a:pPr>
            <a:r>
              <a:rPr lang="en-US" dirty="0"/>
              <a:t>Only llama models had invalid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notesSlide" Target="../notesSlides/notesSlide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290.png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390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12" Type="http://schemas.openxmlformats.org/officeDocument/2006/relationships/customXml" Target="../ink/ink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380.png"/><Relationship Id="rId5" Type="http://schemas.openxmlformats.org/officeDocument/2006/relationships/image" Target="../media/image37.png"/><Relationship Id="rId15" Type="http://schemas.openxmlformats.org/officeDocument/2006/relationships/image" Target="../media/image400.png"/><Relationship Id="rId10" Type="http://schemas.openxmlformats.org/officeDocument/2006/relationships/customXml" Target="../ink/ink8.xml"/><Relationship Id="rId4" Type="http://schemas.openxmlformats.org/officeDocument/2006/relationships/image" Target="../media/image36.png"/><Relationship Id="rId9" Type="http://schemas.openxmlformats.org/officeDocument/2006/relationships/image" Target="../media/image370.png"/><Relationship Id="rId14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37.png"/><Relationship Id="rId10" Type="http://schemas.openxmlformats.org/officeDocument/2006/relationships/image" Target="../media/image48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9.png"/><Relationship Id="rId1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5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54.png"/><Relationship Id="rId5" Type="http://schemas.openxmlformats.org/officeDocument/2006/relationships/image" Target="../media/image36.png"/><Relationship Id="rId15" Type="http://schemas.openxmlformats.org/officeDocument/2006/relationships/image" Target="../media/image17.png"/><Relationship Id="rId10" Type="http://schemas.openxmlformats.org/officeDocument/2006/relationships/image" Target="../media/image53.png"/><Relationship Id="rId4" Type="http://schemas.openxmlformats.org/officeDocument/2006/relationships/image" Target="../media/image35.png"/><Relationship Id="rId9" Type="http://schemas.openxmlformats.org/officeDocument/2006/relationships/image" Target="../media/image52.pn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7.png"/><Relationship Id="rId7" Type="http://schemas.openxmlformats.org/officeDocument/2006/relationships/image" Target="../media/image3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11" Type="http://schemas.openxmlformats.org/officeDocument/2006/relationships/image" Target="../media/image39.png"/><Relationship Id="rId5" Type="http://schemas.openxmlformats.org/officeDocument/2006/relationships/image" Target="../media/image59.png"/><Relationship Id="rId10" Type="http://schemas.openxmlformats.org/officeDocument/2006/relationships/image" Target="../media/image38.png"/><Relationship Id="rId4" Type="http://schemas.openxmlformats.org/officeDocument/2006/relationships/image" Target="../media/image58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PhysIQ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AB5129-5C62-D3B2-39B2-1E8A26B5AD5F}"/>
              </a:ext>
            </a:extLst>
          </p:cNvPr>
          <p:cNvSpPr txBox="1">
            <a:spLocks/>
          </p:cNvSpPr>
          <p:nvPr/>
        </p:nvSpPr>
        <p:spPr>
          <a:xfrm>
            <a:off x="6309904" y="4286250"/>
            <a:ext cx="5486400" cy="14992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0" dirty="0">
                <a:latin typeface="+mn-lt"/>
              </a:rPr>
              <a:t>A Physical Reasoning Bechnmark for VLMs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80D0D7-9621-14A2-35F2-61BA81A6480D}"/>
              </a:ext>
            </a:extLst>
          </p:cNvPr>
          <p:cNvSpPr txBox="1">
            <a:spLocks/>
          </p:cNvSpPr>
          <p:nvPr/>
        </p:nvSpPr>
        <p:spPr>
          <a:xfrm>
            <a:off x="6309904" y="5020626"/>
            <a:ext cx="5486400" cy="149923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b="0" dirty="0">
                <a:latin typeface="+mn-lt"/>
              </a:rPr>
              <a:t>By Massimo Stefan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CA052-93DF-1483-5195-B42808E9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ABBC-57FF-8343-6DFD-706959D9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Simulation Constants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F6A62-5E20-9FCB-689F-8C50C0EFC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298" y="1930185"/>
            <a:ext cx="6380008" cy="4544543"/>
          </a:xfrm>
          <a:prstGeom prst="rect">
            <a:avLst/>
          </a:prstGeom>
        </p:spPr>
      </p:pic>
      <p:pic>
        <p:nvPicPr>
          <p:cNvPr id="7" name="20241111-1038-20.1097694">
            <a:hlinkClick r:id="" action="ppaction://media"/>
            <a:extLst>
              <a:ext uri="{FF2B5EF4-FFF2-40B4-BE49-F238E27FC236}">
                <a16:creationId xmlns:a16="http://schemas.microsoft.com/office/drawing/2014/main" id="{B40B3A48-9B27-E9AA-0ED2-47B7A5EF4BA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46.3125"/>
                </p14:media>
              </p:ext>
            </p:extLst>
          </p:nvPr>
        </p:nvPicPr>
        <p:blipFill>
          <a:blip r:embed="rId9"/>
          <a:srcRect l="457" t="1083" r="1459" b="1"/>
          <a:stretch/>
        </p:blipFill>
        <p:spPr>
          <a:xfrm>
            <a:off x="1948815" y="2548890"/>
            <a:ext cx="1775460" cy="177969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hysiq_example">
            <a:hlinkClick r:id="" action="ppaction://media"/>
            <a:extLst>
              <a:ext uri="{FF2B5EF4-FFF2-40B4-BE49-F238E27FC236}">
                <a16:creationId xmlns:a16="http://schemas.microsoft.com/office/drawing/2014/main" id="{641E3C2C-666D-9E63-8D72-D76DAB81E40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739" t="1083" r="895" b="872"/>
          <a:stretch/>
        </p:blipFill>
        <p:spPr>
          <a:xfrm>
            <a:off x="607695" y="4530090"/>
            <a:ext cx="1775460" cy="17640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ybox2d">
            <a:hlinkClick r:id="" action="ppaction://media"/>
            <a:extLst>
              <a:ext uri="{FF2B5EF4-FFF2-40B4-BE49-F238E27FC236}">
                <a16:creationId xmlns:a16="http://schemas.microsoft.com/office/drawing/2014/main" id="{F6671D26-C570-5D1A-C0D8-BC1D22CFC2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end="1118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55755" y="4510610"/>
            <a:ext cx="1804943" cy="18049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7E8E17-622E-4CD3-0D6D-6BBF73677F9B}"/>
              </a:ext>
            </a:extLst>
          </p:cNvPr>
          <p:cNvSpPr txBox="1">
            <a:spLocks/>
          </p:cNvSpPr>
          <p:nvPr/>
        </p:nvSpPr>
        <p:spPr>
          <a:xfrm>
            <a:off x="2147008" y="2127521"/>
            <a:ext cx="1379073" cy="5781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Original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FDC9CF-00E0-784F-7BE0-0391FAB29671}"/>
              </a:ext>
            </a:extLst>
          </p:cNvPr>
          <p:cNvSpPr txBox="1">
            <a:spLocks/>
          </p:cNvSpPr>
          <p:nvPr/>
        </p:nvSpPr>
        <p:spPr>
          <a:xfrm>
            <a:off x="805888" y="6294121"/>
            <a:ext cx="1379073" cy="3612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Pymunk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CF73FF-8053-5F36-E75F-480DC2C46604}"/>
              </a:ext>
            </a:extLst>
          </p:cNvPr>
          <p:cNvSpPr txBox="1">
            <a:spLocks/>
          </p:cNvSpPr>
          <p:nvPr/>
        </p:nvSpPr>
        <p:spPr>
          <a:xfrm>
            <a:off x="3175464" y="6298378"/>
            <a:ext cx="1379073" cy="36121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PyBox2D</a:t>
            </a:r>
          </a:p>
        </p:txBody>
      </p:sp>
    </p:spTree>
    <p:extLst>
      <p:ext uri="{BB962C8B-B14F-4D97-AF65-F5344CB8AC3E}">
        <p14:creationId xmlns:p14="http://schemas.microsoft.com/office/powerpoint/2010/main" val="313501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1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5ECEDAD5-C6B3-E59E-32F8-BF0BA72EB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00" y="2679449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6" name="Picture 55" descr="A blue and green circles&#10;&#10;AI-generated content may be incorrect.">
            <a:extLst>
              <a:ext uri="{FF2B5EF4-FFF2-40B4-BE49-F238E27FC236}">
                <a16:creationId xmlns:a16="http://schemas.microsoft.com/office/drawing/2014/main" id="{E4C47CB8-8326-F585-E1A8-3B290A3AB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00" y="2139061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Picture 53" descr="A blue and green dots&#10;&#10;AI-generated content may be incorrect.">
            <a:extLst>
              <a:ext uri="{FF2B5EF4-FFF2-40B4-BE49-F238E27FC236}">
                <a16:creationId xmlns:a16="http://schemas.microsoft.com/office/drawing/2014/main" id="{05356D53-03A3-2A39-9F97-8FD9BA3D4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00" y="1460185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998E1-2588-91A3-9E7D-D11C63DC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5" name="Picture 4" descr="Champion ">
            <a:extLst>
              <a:ext uri="{FF2B5EF4-FFF2-40B4-BE49-F238E27FC236}">
                <a16:creationId xmlns:a16="http://schemas.microsoft.com/office/drawing/2014/main" id="{04FC1E1C-2CD5-F14F-344B-A976B49C3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809" y="33514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lock ">
            <a:extLst>
              <a:ext uri="{FF2B5EF4-FFF2-40B4-BE49-F238E27FC236}">
                <a16:creationId xmlns:a16="http://schemas.microsoft.com/office/drawing/2014/main" id="{7CDAC6B9-F93A-A77A-7914-2B5B8E4A1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809" y="13463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Pause ">
            <a:extLst>
              <a:ext uri="{FF2B5EF4-FFF2-40B4-BE49-F238E27FC236}">
                <a16:creationId xmlns:a16="http://schemas.microsoft.com/office/drawing/2014/main" id="{695D2971-E544-80F6-0D29-2C3BC9C7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798" y="543587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EF7CB-3D12-A8D5-98C3-AF6717B89A7F}"/>
              </a:ext>
            </a:extLst>
          </p:cNvPr>
          <p:cNvSpPr txBox="1"/>
          <p:nvPr/>
        </p:nvSpPr>
        <p:spPr>
          <a:xfrm>
            <a:off x="9538809" y="3966232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36179-820A-B682-2F28-60CEFA0F818A}"/>
              </a:ext>
            </a:extLst>
          </p:cNvPr>
          <p:cNvSpPr txBox="1"/>
          <p:nvPr/>
        </p:nvSpPr>
        <p:spPr>
          <a:xfrm>
            <a:off x="9539797" y="6050472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924FD-6757-E3A3-3113-DE0FF0AB5FBA}"/>
              </a:ext>
            </a:extLst>
          </p:cNvPr>
          <p:cNvSpPr txBox="1"/>
          <p:nvPr/>
        </p:nvSpPr>
        <p:spPr>
          <a:xfrm>
            <a:off x="9108682" y="1976536"/>
            <a:ext cx="1467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Time Limit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838931-10C3-F0B1-A543-81C1AF552F86}"/>
              </a:ext>
            </a:extLst>
          </p:cNvPr>
          <p:cNvCxnSpPr>
            <a:cxnSpLocks/>
          </p:cNvCxnSpPr>
          <p:nvPr/>
        </p:nvCxnSpPr>
        <p:spPr>
          <a:xfrm>
            <a:off x="8254777" y="3926826"/>
            <a:ext cx="1285020" cy="1490711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FBD8AA-CD74-79A4-C6A9-6F96708E42DA}"/>
              </a:ext>
            </a:extLst>
          </p:cNvPr>
          <p:cNvSpPr txBox="1"/>
          <p:nvPr/>
        </p:nvSpPr>
        <p:spPr>
          <a:xfrm>
            <a:off x="2514156" y="3825920"/>
            <a:ext cx="20496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“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bodies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":[…],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“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relationship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": […],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“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metadata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":[…],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4C703-D9F5-E304-1751-308DEF881E5E}"/>
              </a:ext>
            </a:extLst>
          </p:cNvPr>
          <p:cNvSpPr txBox="1"/>
          <p:nvPr/>
        </p:nvSpPr>
        <p:spPr>
          <a:xfrm>
            <a:off x="2596406" y="4852491"/>
            <a:ext cx="171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Puzzle JSON object </a:t>
            </a:r>
          </a:p>
        </p:txBody>
      </p:sp>
      <p:pic>
        <p:nvPicPr>
          <p:cNvPr id="16" name="Picture 14" descr="Play ">
            <a:extLst>
              <a:ext uri="{FF2B5EF4-FFF2-40B4-BE49-F238E27FC236}">
                <a16:creationId xmlns:a16="http://schemas.microsoft.com/office/drawing/2014/main" id="{A19F9D36-6585-1B2D-365E-4B6AA4A5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2" y="378192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EBB915-6333-92D2-382D-8982D0AABFB5}"/>
              </a:ext>
            </a:extLst>
          </p:cNvPr>
          <p:cNvSpPr txBox="1"/>
          <p:nvPr/>
        </p:nvSpPr>
        <p:spPr>
          <a:xfrm>
            <a:off x="671991" y="439152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Play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51D794-D85C-A3EC-1CBF-259334896D74}"/>
              </a:ext>
            </a:extLst>
          </p:cNvPr>
          <p:cNvCxnSpPr>
            <a:cxnSpLocks/>
          </p:cNvCxnSpPr>
          <p:nvPr/>
        </p:nvCxnSpPr>
        <p:spPr>
          <a:xfrm>
            <a:off x="1445085" y="4107895"/>
            <a:ext cx="1012365" cy="0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B965BB-8B00-81F7-F2AF-46CBA76FCD4A}"/>
              </a:ext>
            </a:extLst>
          </p:cNvPr>
          <p:cNvCxnSpPr>
            <a:cxnSpLocks/>
          </p:cNvCxnSpPr>
          <p:nvPr/>
        </p:nvCxnSpPr>
        <p:spPr>
          <a:xfrm>
            <a:off x="4563836" y="4048002"/>
            <a:ext cx="1224643" cy="0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blue and green dots&#10;&#10;AI-generated content may be incorrect.">
            <a:extLst>
              <a:ext uri="{FF2B5EF4-FFF2-40B4-BE49-F238E27FC236}">
                <a16:creationId xmlns:a16="http://schemas.microsoft.com/office/drawing/2014/main" id="{F502FE36-AA31-B88A-D0CB-4C6F05871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00" y="616174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32021D-F80D-5750-F868-9126255478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29803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2" name="Picture 6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8916B6-65A6-3129-704C-CBA1FB331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72" y="4480183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4" name="Picture 63" descr="A screenshot of a phone&#10;&#10;AI-generated content may be incorrect.">
            <a:extLst>
              <a:ext uri="{FF2B5EF4-FFF2-40B4-BE49-F238E27FC236}">
                <a16:creationId xmlns:a16="http://schemas.microsoft.com/office/drawing/2014/main" id="{D8FA540B-AD22-2C4E-4AAA-E3FAD8FD78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57" y="4531316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6" name="Picture 65" descr="A screenshot of a phone&#10;&#10;AI-generated content may be incorrect.">
            <a:extLst>
              <a:ext uri="{FF2B5EF4-FFF2-40B4-BE49-F238E27FC236}">
                <a16:creationId xmlns:a16="http://schemas.microsoft.com/office/drawing/2014/main" id="{732EF71B-5DB1-CA98-8B7F-A0F2705421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87" y="4591357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8" name="Picture 67" descr="A screenshot of a phone&#10;&#10;AI-generated content may be incorrect.">
            <a:extLst>
              <a:ext uri="{FF2B5EF4-FFF2-40B4-BE49-F238E27FC236}">
                <a16:creationId xmlns:a16="http://schemas.microsoft.com/office/drawing/2014/main" id="{32F8D02B-F495-DF0D-2051-C4861A05CC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735" y="4657321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0" name="Picture 69" descr="A screenshot of a phone&#10;&#10;AI-generated content may be incorrect.">
            <a:extLst>
              <a:ext uri="{FF2B5EF4-FFF2-40B4-BE49-F238E27FC236}">
                <a16:creationId xmlns:a16="http://schemas.microsoft.com/office/drawing/2014/main" id="{52E4D8AE-0432-ACFB-5FD5-246439FDB1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40" y="4702471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2" name="Picture 7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716D1F-57D3-53CA-B1FE-CE2892FC5C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64" y="4754237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4" name="Picture 73" descr="A screenshot of a phone&#10;&#10;AI-generated content may be incorrect.">
            <a:extLst>
              <a:ext uri="{FF2B5EF4-FFF2-40B4-BE49-F238E27FC236}">
                <a16:creationId xmlns:a16="http://schemas.microsoft.com/office/drawing/2014/main" id="{4C248507-6A1D-EE23-7C63-3BF5D88FF5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88" y="4812012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6" name="Picture 75" descr="A screenshot of a phone&#10;&#10;AI-generated content may be incorrect.">
            <a:extLst>
              <a:ext uri="{FF2B5EF4-FFF2-40B4-BE49-F238E27FC236}">
                <a16:creationId xmlns:a16="http://schemas.microsoft.com/office/drawing/2014/main" id="{FC628EE8-F3B8-1DCB-4AE4-F7E2320DCA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108" y="4867748"/>
            <a:ext cx="1615669" cy="161566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055662-6201-8C61-442E-8BE244208753}"/>
              </a:ext>
            </a:extLst>
          </p:cNvPr>
          <p:cNvCxnSpPr>
            <a:cxnSpLocks/>
          </p:cNvCxnSpPr>
          <p:nvPr/>
        </p:nvCxnSpPr>
        <p:spPr>
          <a:xfrm flipV="1">
            <a:off x="8253789" y="1903013"/>
            <a:ext cx="1285020" cy="1490711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7339A30-EC33-9616-C627-1D1B716527FB}"/>
              </a:ext>
            </a:extLst>
          </p:cNvPr>
          <p:cNvCxnSpPr>
            <a:cxnSpLocks/>
          </p:cNvCxnSpPr>
          <p:nvPr/>
        </p:nvCxnSpPr>
        <p:spPr>
          <a:xfrm>
            <a:off x="8253789" y="3669724"/>
            <a:ext cx="1224643" cy="0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arning sign ">
            <a:extLst>
              <a:ext uri="{FF2B5EF4-FFF2-40B4-BE49-F238E27FC236}">
                <a16:creationId xmlns:a16="http://schemas.microsoft.com/office/drawing/2014/main" id="{32C1916A-4D57-69D6-B0B0-914EF80B2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54" y="237464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9B0C4-6614-0C75-7C2A-51F8F53CF0F8}"/>
              </a:ext>
            </a:extLst>
          </p:cNvPr>
          <p:cNvSpPr txBox="1"/>
          <p:nvPr/>
        </p:nvSpPr>
        <p:spPr>
          <a:xfrm>
            <a:off x="3147253" y="2950208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Error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BB05A8-66EA-BFED-B23C-E97F72FBE593}"/>
              </a:ext>
            </a:extLst>
          </p:cNvPr>
          <p:cNvCxnSpPr>
            <a:cxnSpLocks/>
          </p:cNvCxnSpPr>
          <p:nvPr/>
        </p:nvCxnSpPr>
        <p:spPr>
          <a:xfrm flipV="1">
            <a:off x="3452054" y="3340211"/>
            <a:ext cx="1" cy="575954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FB6996-2D07-5DF7-5E9C-0B6A42758061}"/>
              </a:ext>
            </a:extLst>
          </p:cNvPr>
          <p:cNvSpPr txBox="1"/>
          <p:nvPr/>
        </p:nvSpPr>
        <p:spPr>
          <a:xfrm>
            <a:off x="6194686" y="6530587"/>
            <a:ext cx="171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57370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4753-5BE1-9480-1AC7-0637BF9A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84FA3-E4D9-7850-499F-AB1891B9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Proposals Identification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D60CAC-9E5D-91AC-CB8E-FDD6293C1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8AF3AF5-52BC-DC30-4489-EE6F76E62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C35D7FB-318A-F80F-9A6E-184AB1AC9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8842D2C-B41C-5C55-B832-69706FC15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9099138-287A-5D46-D3FE-DA148AC4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2" y="2870168"/>
            <a:ext cx="5017259" cy="2442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1E638-3021-3AC2-BF31-AC54C900D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59" y="4436976"/>
            <a:ext cx="6769929" cy="2160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DF91D-27EA-D93F-82DF-A1F590A68C7C}"/>
                  </a:ext>
                </a:extLst>
              </p:cNvPr>
              <p:cNvSpPr txBox="1"/>
              <p:nvPr/>
            </p:nvSpPr>
            <p:spPr>
              <a:xfrm>
                <a:off x="6323162" y="2084250"/>
                <a:ext cx="5457358" cy="2120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🎯 Goal</a:t>
                </a:r>
                <a:r>
                  <a:rPr lang="en-US" sz="1400" dirty="0">
                    <a:solidFill>
                      <a:schemeClr val="bg1"/>
                    </a:solidFill>
                  </a:rPr>
                  <a:t>: create positive and negative samples to test the VLMs</a:t>
                </a:r>
              </a:p>
              <a:p>
                <a:r>
                  <a:rPr lang="en-US" sz="1400" b="1" dirty="0">
                    <a:solidFill>
                      <a:schemeClr val="bg1"/>
                    </a:solidFill>
                  </a:rPr>
                  <a:t>⚙️ Properties</a:t>
                </a:r>
                <a:r>
                  <a:rPr lang="en-US" sz="14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10k attempts per puzzle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20 correct proposals per template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3 incorrect proposal per correct proposal: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1 hard: displacement from 0 to 1 original radius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1 medium: displacement from 1 to 2 original radius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1 easy: displacement from 2 to 4 original radius</a:t>
                </a:r>
              </a:p>
              <a:p>
                <a:pPr lvl="1"/>
                <a:r>
                  <a:rPr lang="en-US" sz="1400" dirty="0">
                    <a:solidFill>
                      <a:schemeClr val="bg1"/>
                    </a:solidFill>
                  </a:rPr>
                  <a:t>+ new radius between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of the original radius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DF91D-27EA-D93F-82DF-A1F590A68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162" y="2084250"/>
                <a:ext cx="5457358" cy="2120517"/>
              </a:xfrm>
              <a:prstGeom prst="rect">
                <a:avLst/>
              </a:prstGeom>
              <a:blipFill>
                <a:blip r:embed="rId5"/>
                <a:stretch>
                  <a:fillRect l="-335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B7A1E67-BD2D-CCF3-0634-9CACE0FB59D1}"/>
              </a:ext>
            </a:extLst>
          </p:cNvPr>
          <p:cNvSpPr/>
          <p:nvPr/>
        </p:nvSpPr>
        <p:spPr>
          <a:xfrm>
            <a:off x="6951133" y="4436976"/>
            <a:ext cx="5102943" cy="1845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CF218-5020-4AA5-2D2F-76BAC0C89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191192-253B-A377-D073-3C61D7F8A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70617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85A5C-A408-BEF8-8038-1D27349C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DF76E-6187-99FC-C9F0-08A8E9F7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VLMs Evaluated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F611FA-013D-679B-3E92-DAA9D3FE8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6943BCC-E10B-55C3-69B2-476575A52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E9AF68-FDBA-EC3E-C5A0-6471ADFC3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37DD260-12EE-74D5-621E-34CB300AF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95B7B27-0A0F-1934-DF8E-69FBA932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2" y="3160106"/>
            <a:ext cx="6671751" cy="2983788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FDB57260-C334-F31C-5371-E16B5269B516}"/>
              </a:ext>
            </a:extLst>
          </p:cNvPr>
          <p:cNvSpPr txBox="1">
            <a:spLocks/>
          </p:cNvSpPr>
          <p:nvPr/>
        </p:nvSpPr>
        <p:spPr>
          <a:xfrm>
            <a:off x="8135018" y="2857763"/>
            <a:ext cx="3711359" cy="227869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/>
              <a:t>💰 To reduce the evaluation costs, we selected only the best performing VLMs for the harder challenges: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Sanity Check (8 VLMs)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Static Evaluations (4 VLMs)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Interactive Evaluation (2 VLMs)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3290DB-A145-CC62-84AD-7A639ABF4D61}"/>
                  </a:ext>
                </a:extLst>
              </p14:cNvPr>
              <p14:cNvContentPartPr/>
              <p14:nvPr/>
            </p14:nvContentPartPr>
            <p14:xfrm>
              <a:off x="921909" y="3680344"/>
              <a:ext cx="6456635" cy="30797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3290DB-A145-CC62-84AD-7A639ABF4D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269" y="3671349"/>
                <a:ext cx="6474275" cy="325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ADF02F-64DD-775F-30C4-B1276DB5C41F}"/>
                  </a:ext>
                </a:extLst>
              </p14:cNvPr>
              <p14:cNvContentPartPr/>
              <p14:nvPr/>
            </p14:nvContentPartPr>
            <p14:xfrm>
              <a:off x="921909" y="4254414"/>
              <a:ext cx="6456635" cy="307972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ADF02F-64DD-775F-30C4-B1276DB5C4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269" y="4245419"/>
                <a:ext cx="6474275" cy="325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31C75D-DBCB-0D48-790B-1F88C4A803E5}"/>
                  </a:ext>
                </a:extLst>
              </p14:cNvPr>
              <p14:cNvContentPartPr/>
              <p14:nvPr/>
            </p14:nvContentPartPr>
            <p14:xfrm>
              <a:off x="921909" y="4541449"/>
              <a:ext cx="6456635" cy="30797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31C75D-DBCB-0D48-790B-1F88C4A803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269" y="4532454"/>
                <a:ext cx="6474275" cy="325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2522C6-9422-8848-9073-768C687414E0}"/>
                  </a:ext>
                </a:extLst>
              </p14:cNvPr>
              <p14:cNvContentPartPr/>
              <p14:nvPr/>
            </p14:nvContentPartPr>
            <p14:xfrm>
              <a:off x="921909" y="4828484"/>
              <a:ext cx="6456635" cy="307972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2522C6-9422-8848-9073-768C687414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269" y="4819489"/>
                <a:ext cx="6474275" cy="325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5943459-5501-9F30-78C4-5B4E7218B0EE}"/>
                  </a:ext>
                </a:extLst>
              </p14:cNvPr>
              <p14:cNvContentPartPr/>
              <p14:nvPr/>
            </p14:nvContentPartPr>
            <p14:xfrm>
              <a:off x="921909" y="3967379"/>
              <a:ext cx="6456635" cy="30797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5943459-5501-9F30-78C4-5B4E7218B0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269" y="3958384"/>
                <a:ext cx="6474275" cy="325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8C501A-A7ED-1622-FF79-2A58794948C4}"/>
                  </a:ext>
                </a:extLst>
              </p14:cNvPr>
              <p14:cNvContentPartPr/>
              <p14:nvPr/>
            </p14:nvContentPartPr>
            <p14:xfrm>
              <a:off x="921909" y="5115520"/>
              <a:ext cx="6456635" cy="307972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8C501A-A7ED-1622-FF79-2A58794948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269" y="5106525"/>
                <a:ext cx="6474275" cy="3256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1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357D-EE62-6048-A8BC-9FB15D52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Prompts design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234F33B-B2DB-29BC-0890-28C938673F4E}"/>
              </a:ext>
            </a:extLst>
          </p:cNvPr>
          <p:cNvSpPr/>
          <p:nvPr/>
        </p:nvSpPr>
        <p:spPr>
          <a:xfrm>
            <a:off x="969327" y="2561570"/>
            <a:ext cx="190182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54B8C8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0D0D0-2B47-F521-B477-20C4E055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1" y="5736793"/>
            <a:ext cx="367347" cy="367347"/>
          </a:xfrm>
          <a:prstGeom prst="rect">
            <a:avLst/>
          </a:prstGeom>
        </p:spPr>
      </p:pic>
      <p:pic>
        <p:nvPicPr>
          <p:cNvPr id="7" name="Picture 2" descr="Profile ">
            <a:extLst>
              <a:ext uri="{FF2B5EF4-FFF2-40B4-BE49-F238E27FC236}">
                <a16:creationId xmlns:a16="http://schemas.microsoft.com/office/drawing/2014/main" id="{BB1E9CA3-C0ED-7959-79B5-0503F510F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93" y="4518535"/>
            <a:ext cx="361325" cy="3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ngineering ">
            <a:extLst>
              <a:ext uri="{FF2B5EF4-FFF2-40B4-BE49-F238E27FC236}">
                <a16:creationId xmlns:a16="http://schemas.microsoft.com/office/drawing/2014/main" id="{80470416-5283-BFCB-86C0-30699C586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5" y="3328873"/>
            <a:ext cx="367347" cy="3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D5F3AB-0934-1491-268D-529C5943A8A7}"/>
              </a:ext>
            </a:extLst>
          </p:cNvPr>
          <p:cNvSpPr/>
          <p:nvPr/>
        </p:nvSpPr>
        <p:spPr>
          <a:xfrm>
            <a:off x="969327" y="3765530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98CC68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C75667-409C-6F92-6B5A-601281A57C54}"/>
              </a:ext>
            </a:extLst>
          </p:cNvPr>
          <p:cNvSpPr/>
          <p:nvPr/>
        </p:nvSpPr>
        <p:spPr>
          <a:xfrm>
            <a:off x="954087" y="4969490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FFE549"/>
          </a:solidFill>
          <a:ln>
            <a:solidFill>
              <a:srgbClr val="F9D4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30C4A-5383-301C-E1A5-7D6F105AAD53}"/>
              </a:ext>
            </a:extLst>
          </p:cNvPr>
          <p:cNvSpPr txBox="1"/>
          <p:nvPr/>
        </p:nvSpPr>
        <p:spPr>
          <a:xfrm>
            <a:off x="1256467" y="2937961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System prompt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20687-6C0B-41A6-AF83-20A9B78B4D93}"/>
              </a:ext>
            </a:extLst>
          </p:cNvPr>
          <p:cNvSpPr txBox="1"/>
          <p:nvPr/>
        </p:nvSpPr>
        <p:spPr>
          <a:xfrm>
            <a:off x="1256466" y="4137443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User prompt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92C10-5827-4D6A-EC8D-DCD4B7D5B7A8}"/>
              </a:ext>
            </a:extLst>
          </p:cNvPr>
          <p:cNvSpPr txBox="1"/>
          <p:nvPr/>
        </p:nvSpPr>
        <p:spPr>
          <a:xfrm>
            <a:off x="1256467" y="5345881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Assistant Answer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F0B044-4612-3786-89FF-CE3DFFC5B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458" y="1680613"/>
            <a:ext cx="469580" cy="46958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7AA69BD-C037-77FD-4C06-30CC15595698}"/>
              </a:ext>
            </a:extLst>
          </p:cNvPr>
          <p:cNvSpPr/>
          <p:nvPr/>
        </p:nvSpPr>
        <p:spPr>
          <a:xfrm>
            <a:off x="7073248" y="410008"/>
            <a:ext cx="4781052" cy="335552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54B8C8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A3BEB-2EDD-82A7-D233-7E3D6CB6F5D2}"/>
              </a:ext>
            </a:extLst>
          </p:cNvPr>
          <p:cNvSpPr txBox="1"/>
          <p:nvPr/>
        </p:nvSpPr>
        <p:spPr>
          <a:xfrm>
            <a:off x="7715007" y="476399"/>
            <a:ext cx="4310743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Simulation conditions for all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Gravity: 9.81m/s²(downward)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Objects density: 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Friction coefficient: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Elasticity coefficient: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Simulationduration:25 seconds or until objects stop moving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Black and purple objects: static (fixed)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Green, red, grey objects: dynamic (can move)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Goal criterion: Objects must remain in contact ≥ 3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Objects cannot leave the visible simulation boundaries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4A133D-2892-6833-B34C-61D000A4E234}"/>
              </a:ext>
            </a:extLst>
          </p:cNvPr>
          <p:cNvSpPr/>
          <p:nvPr/>
        </p:nvSpPr>
        <p:spPr>
          <a:xfrm>
            <a:off x="7073248" y="3896095"/>
            <a:ext cx="4781052" cy="289957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54B8C8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D8810F-3133-BF17-F094-60B73D0F3F3A}"/>
              </a:ext>
            </a:extLst>
          </p:cNvPr>
          <p:cNvSpPr txBox="1"/>
          <p:nvPr/>
        </p:nvSpPr>
        <p:spPr>
          <a:xfrm>
            <a:off x="7692009" y="3885266"/>
            <a:ext cx="4162291" cy="2893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Clearly define your solution by specifying: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”x”: horizontal position of the ball center (0 is left, maximum is 256 on the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”y”: vertical position of the ball center (0 is bottom, maximum is 256 at the top)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”radius”: size of the ball (minimum 2,maximum 32)</a:t>
            </a:r>
          </a:p>
          <a:p>
            <a:r>
              <a:rPr lang="en-US" sz="1400" dirty="0">
                <a:solidFill>
                  <a:schemeClr val="bg1"/>
                </a:solidFill>
              </a:rPr>
              <a:t>Important rules for placing the ball: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ball must remain fully within the visible simulation boundaries.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ball cannot overlap with existing objects.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26" name="Picture 2" descr="Puzzle game ">
            <a:extLst>
              <a:ext uri="{FF2B5EF4-FFF2-40B4-BE49-F238E27FC236}">
                <a16:creationId xmlns:a16="http://schemas.microsoft.com/office/drawing/2014/main" id="{1B230D4A-B758-6547-FCD3-40F9E32A4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97" y="4969490"/>
            <a:ext cx="478131" cy="4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E559A4-1241-1A78-04C1-1BF8C911A56D}"/>
              </a:ext>
            </a:extLst>
          </p:cNvPr>
          <p:cNvSpPr txBox="1"/>
          <p:nvPr/>
        </p:nvSpPr>
        <p:spPr>
          <a:xfrm>
            <a:off x="3278122" y="2381036"/>
            <a:ext cx="3135827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prompts are always composed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 </a:t>
            </a:r>
            <a:r>
              <a:rPr lang="en-US" sz="1400" b="1" dirty="0">
                <a:solidFill>
                  <a:schemeClr val="bg1"/>
                </a:solidFill>
              </a:rPr>
              <a:t>System message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Role</a:t>
            </a:r>
            <a:r>
              <a:rPr lang="en-US" sz="1400" dirty="0">
                <a:solidFill>
                  <a:schemeClr val="bg1"/>
                </a:solidFill>
              </a:rPr>
              <a:t> (e.g. “…physics expert analyzing…)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Simulation parameters </a:t>
            </a:r>
            <a:r>
              <a:rPr lang="en-US" sz="1400" dirty="0">
                <a:solidFill>
                  <a:schemeClr val="bg1"/>
                </a:solidFill>
              </a:rPr>
              <a:t>(optional)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Task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Response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Few-shot examples </a:t>
            </a:r>
            <a:r>
              <a:rPr lang="en-US" sz="1400" dirty="0">
                <a:solidFill>
                  <a:schemeClr val="bg1"/>
                </a:solidFill>
              </a:rPr>
              <a:t>(optional) each composed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 User message </a:t>
            </a:r>
            <a:r>
              <a:rPr lang="en-US" sz="1400" dirty="0">
                <a:solidFill>
                  <a:schemeClr val="bg1"/>
                </a:solidFill>
              </a:rPr>
              <a:t>with the example (randomly sampled)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An Assistant message </a:t>
            </a:r>
            <a:r>
              <a:rPr lang="en-US" sz="1400" dirty="0">
                <a:solidFill>
                  <a:schemeClr val="bg1"/>
                </a:solidFill>
              </a:rPr>
              <a:t>with the correct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 User message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  <a:endParaRPr lang="en-US" sz="1400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With the actual question</a:t>
            </a:r>
          </a:p>
        </p:txBody>
      </p:sp>
    </p:spTree>
    <p:extLst>
      <p:ext uri="{BB962C8B-B14F-4D97-AF65-F5344CB8AC3E}">
        <p14:creationId xmlns:p14="http://schemas.microsoft.com/office/powerpoint/2010/main" val="293359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Sanity Check Evaluation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7BFABF-7659-C211-5E77-7FC072FEBAE1}"/>
              </a:ext>
            </a:extLst>
          </p:cNvPr>
          <p:cNvSpPr/>
          <p:nvPr/>
        </p:nvSpPr>
        <p:spPr>
          <a:xfrm>
            <a:off x="969327" y="2561570"/>
            <a:ext cx="190182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54B8C8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FE2BEA-6E08-ABCB-2DA4-B505D308C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71" y="5736793"/>
            <a:ext cx="367347" cy="367347"/>
          </a:xfrm>
          <a:prstGeom prst="rect">
            <a:avLst/>
          </a:prstGeom>
        </p:spPr>
      </p:pic>
      <p:pic>
        <p:nvPicPr>
          <p:cNvPr id="1026" name="Picture 2" descr="Profile ">
            <a:extLst>
              <a:ext uri="{FF2B5EF4-FFF2-40B4-BE49-F238E27FC236}">
                <a16:creationId xmlns:a16="http://schemas.microsoft.com/office/drawing/2014/main" id="{3E94D270-8552-9C07-A943-2136DB61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93" y="4518535"/>
            <a:ext cx="361325" cy="3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gineering ">
            <a:extLst>
              <a:ext uri="{FF2B5EF4-FFF2-40B4-BE49-F238E27FC236}">
                <a16:creationId xmlns:a16="http://schemas.microsoft.com/office/drawing/2014/main" id="{C84EB353-86C1-8C27-780F-457F87161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5" y="3328873"/>
            <a:ext cx="367347" cy="3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F4F7D63-A651-F1AA-31C6-BB7BB0241382}"/>
              </a:ext>
            </a:extLst>
          </p:cNvPr>
          <p:cNvSpPr/>
          <p:nvPr/>
        </p:nvSpPr>
        <p:spPr>
          <a:xfrm>
            <a:off x="969327" y="3765530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98CC68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C67F21-51EF-34BB-0FD2-E8C9D373F337}"/>
              </a:ext>
            </a:extLst>
          </p:cNvPr>
          <p:cNvSpPr/>
          <p:nvPr/>
        </p:nvSpPr>
        <p:spPr>
          <a:xfrm>
            <a:off x="954087" y="4969490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FFE549"/>
          </a:solidFill>
          <a:ln>
            <a:solidFill>
              <a:srgbClr val="F9D4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F9A212-6A88-2905-D7FC-71FB5A4167AF}"/>
              </a:ext>
            </a:extLst>
          </p:cNvPr>
          <p:cNvSpPr txBox="1"/>
          <p:nvPr/>
        </p:nvSpPr>
        <p:spPr>
          <a:xfrm>
            <a:off x="2967990" y="2785110"/>
            <a:ext cx="1089660" cy="72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C6539A-C636-EEA7-9639-A93C959E32A3}"/>
              </a:ext>
            </a:extLst>
          </p:cNvPr>
          <p:cNvSpPr txBox="1"/>
          <p:nvPr/>
        </p:nvSpPr>
        <p:spPr>
          <a:xfrm>
            <a:off x="1269524" y="2753296"/>
            <a:ext cx="1534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Are the target objects touching each other?</a:t>
            </a:r>
          </a:p>
        </p:txBody>
      </p:sp>
      <p:pic>
        <p:nvPicPr>
          <p:cNvPr id="36" name="Picture 35" descr="A white background with colorful circles&#10;&#10;AI-generated content may be incorrect.">
            <a:extLst>
              <a:ext uri="{FF2B5EF4-FFF2-40B4-BE49-F238E27FC236}">
                <a16:creationId xmlns:a16="http://schemas.microsoft.com/office/drawing/2014/main" id="{ACB888C5-ECEB-126D-2EE5-B2F483AD9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32" y="3819411"/>
            <a:ext cx="708660" cy="7086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9759269-1F45-6BDD-992D-C357C65CD35A}"/>
              </a:ext>
            </a:extLst>
          </p:cNvPr>
          <p:cNvSpPr txBox="1"/>
          <p:nvPr/>
        </p:nvSpPr>
        <p:spPr>
          <a:xfrm>
            <a:off x="1256468" y="4518535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Analysis?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AEB188-6B01-EA12-8370-E5720F56B1CD}"/>
              </a:ext>
            </a:extLst>
          </p:cNvPr>
          <p:cNvSpPr txBox="1"/>
          <p:nvPr/>
        </p:nvSpPr>
        <p:spPr>
          <a:xfrm>
            <a:off x="1256467" y="5345881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Yes - No</a:t>
            </a:r>
          </a:p>
        </p:txBody>
      </p:sp>
      <p:pic>
        <p:nvPicPr>
          <p:cNvPr id="1033" name="Picture 1032" descr="A graph with multiple colored lines&#10;&#10;AI-generated content may be incorrect.">
            <a:extLst>
              <a:ext uri="{FF2B5EF4-FFF2-40B4-BE49-F238E27FC236}">
                <a16:creationId xmlns:a16="http://schemas.microsoft.com/office/drawing/2014/main" id="{5A9B366A-334A-49E7-368F-8D3628354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2232968"/>
            <a:ext cx="5822317" cy="3881545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4A5A8162-C5DD-737A-51BD-1476579EAB4C}"/>
              </a:ext>
            </a:extLst>
          </p:cNvPr>
          <p:cNvSpPr txBox="1"/>
          <p:nvPr/>
        </p:nvSpPr>
        <p:spPr>
          <a:xfrm>
            <a:off x="3306879" y="5352941"/>
            <a:ext cx="2696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🎯 Goal: </a:t>
            </a:r>
            <a:r>
              <a:rPr lang="en-US" sz="1200" dirty="0">
                <a:solidFill>
                  <a:schemeClr val="bg1"/>
                </a:solidFill>
              </a:rPr>
              <a:t>determine weather the model can understand if the target objects are in contact or not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A6497-A3D4-A8CA-A03F-9472D10EA09F}"/>
              </a:ext>
            </a:extLst>
          </p:cNvPr>
          <p:cNvSpPr txBox="1"/>
          <p:nvPr/>
        </p:nvSpPr>
        <p:spPr>
          <a:xfrm>
            <a:off x="3297117" y="3835573"/>
            <a:ext cx="26962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⚙️ Properties: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# samples per model: 5 correct &amp; 5 incorrect proposals per template (500 total)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No few-shot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Only the 4 best performing VLMs proceed in the evaluation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593C65-F279-C34D-6BF5-02D6D24777BE}"/>
                  </a:ext>
                </a:extLst>
              </p14:cNvPr>
              <p14:cNvContentPartPr/>
              <p14:nvPr/>
            </p14:nvContentPartPr>
            <p14:xfrm>
              <a:off x="6349990" y="3089582"/>
              <a:ext cx="869040" cy="1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593C65-F279-C34D-6BF5-02D6D24777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96350" y="2981942"/>
                <a:ext cx="9766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5FA307-821A-D77E-0E14-66A400F87E27}"/>
                  </a:ext>
                </a:extLst>
              </p14:cNvPr>
              <p14:cNvContentPartPr/>
              <p14:nvPr/>
            </p14:nvContentPartPr>
            <p14:xfrm>
              <a:off x="6980710" y="3537782"/>
              <a:ext cx="2455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5FA307-821A-D77E-0E14-66A400F87E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7070" y="3429782"/>
                <a:ext cx="353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CC7ECC-8004-530F-182C-E62D2D3DDD48}"/>
                  </a:ext>
                </a:extLst>
              </p14:cNvPr>
              <p14:cNvContentPartPr/>
              <p14:nvPr/>
            </p14:nvContentPartPr>
            <p14:xfrm>
              <a:off x="6626915" y="5555582"/>
              <a:ext cx="52867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CC7ECC-8004-530F-182C-E62D2D3DDD4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2932" y="5447942"/>
                <a:ext cx="636275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41481E1-E075-8B11-4DEB-096562FC378F}"/>
                  </a:ext>
                </a:extLst>
              </p14:cNvPr>
              <p14:cNvContentPartPr/>
              <p14:nvPr/>
            </p14:nvContentPartPr>
            <p14:xfrm>
              <a:off x="6539350" y="5126822"/>
              <a:ext cx="7038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41481E1-E075-8B11-4DEB-096562FC37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5350" y="5019182"/>
                <a:ext cx="8114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120A8-EFA0-EDE7-370F-05A42A6B3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617E-9A36-928F-BDE1-D6EC2B4B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Confidence Estimation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7682C1-F8E6-BD2D-81B9-07F6F10794AC}"/>
              </a:ext>
            </a:extLst>
          </p:cNvPr>
          <p:cNvSpPr txBox="1"/>
          <p:nvPr/>
        </p:nvSpPr>
        <p:spPr>
          <a:xfrm>
            <a:off x="364998" y="2809494"/>
            <a:ext cx="1089660" cy="72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BA4407D-09AB-1479-821C-DEEB245B0952}"/>
              </a:ext>
            </a:extLst>
          </p:cNvPr>
          <p:cNvSpPr/>
          <p:nvPr/>
        </p:nvSpPr>
        <p:spPr>
          <a:xfrm>
            <a:off x="1027555" y="2568406"/>
            <a:ext cx="190182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54B8C8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4" name="Picture 4" descr="Engineering ">
            <a:extLst>
              <a:ext uri="{FF2B5EF4-FFF2-40B4-BE49-F238E27FC236}">
                <a16:creationId xmlns:a16="http://schemas.microsoft.com/office/drawing/2014/main" id="{5BCCC2A0-E2DC-78AD-AF66-68A65E66C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3" y="3335709"/>
            <a:ext cx="367347" cy="3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8C271E3-4EFB-50EB-5BCC-D11F718AD049}"/>
              </a:ext>
            </a:extLst>
          </p:cNvPr>
          <p:cNvSpPr txBox="1"/>
          <p:nvPr/>
        </p:nvSpPr>
        <p:spPr>
          <a:xfrm>
            <a:off x="1054799" y="2667798"/>
            <a:ext cx="1534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What’s your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confidence the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goal is going to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be reached?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4FB4964-DA4C-AB6E-08A6-B5911F0E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59" y="5761177"/>
            <a:ext cx="367347" cy="367347"/>
          </a:xfrm>
          <a:prstGeom prst="rect">
            <a:avLst/>
          </a:prstGeom>
        </p:spPr>
      </p:pic>
      <p:pic>
        <p:nvPicPr>
          <p:cNvPr id="47" name="Picture 2" descr="Profile ">
            <a:extLst>
              <a:ext uri="{FF2B5EF4-FFF2-40B4-BE49-F238E27FC236}">
                <a16:creationId xmlns:a16="http://schemas.microsoft.com/office/drawing/2014/main" id="{1CC386B2-DB85-FBA5-2B03-2FBE6E9F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1" y="4542919"/>
            <a:ext cx="361325" cy="3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8AF1DB0-4375-1170-D355-B211B61483EA}"/>
              </a:ext>
            </a:extLst>
          </p:cNvPr>
          <p:cNvSpPr/>
          <p:nvPr/>
        </p:nvSpPr>
        <p:spPr>
          <a:xfrm>
            <a:off x="1012315" y="3789914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98CC68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D38F29-7BB2-C7BD-2994-F043F8414770}"/>
              </a:ext>
            </a:extLst>
          </p:cNvPr>
          <p:cNvSpPr/>
          <p:nvPr/>
        </p:nvSpPr>
        <p:spPr>
          <a:xfrm>
            <a:off x="997075" y="4993874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FFF149"/>
          </a:solidFill>
          <a:ln>
            <a:solidFill>
              <a:srgbClr val="FFE5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A0C4A04-FC2A-0DB9-F1E7-6ABFCB068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520" y="2954540"/>
            <a:ext cx="257684" cy="257684"/>
          </a:xfrm>
          <a:prstGeom prst="rect">
            <a:avLst/>
          </a:prstGeom>
        </p:spPr>
      </p:pic>
      <p:sp>
        <p:nvSpPr>
          <p:cNvPr id="52" name="Plus Sign 51">
            <a:extLst>
              <a:ext uri="{FF2B5EF4-FFF2-40B4-BE49-F238E27FC236}">
                <a16:creationId xmlns:a16="http://schemas.microsoft.com/office/drawing/2014/main" id="{98F893D8-F3DB-D5F3-3A79-F4F84798DA57}"/>
              </a:ext>
            </a:extLst>
          </p:cNvPr>
          <p:cNvSpPr/>
          <p:nvPr/>
        </p:nvSpPr>
        <p:spPr>
          <a:xfrm>
            <a:off x="2414634" y="3042374"/>
            <a:ext cx="74439" cy="77635"/>
          </a:xfrm>
          <a:prstGeom prst="mathPlus">
            <a:avLst/>
          </a:prstGeom>
          <a:noFill/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group of circles on a white background&#10;&#10;AI-generated content may be incorrect.">
            <a:extLst>
              <a:ext uri="{FF2B5EF4-FFF2-40B4-BE49-F238E27FC236}">
                <a16:creationId xmlns:a16="http://schemas.microsoft.com/office/drawing/2014/main" id="{419C139F-1C3B-089F-40CC-D01A12AE8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42" y="3843795"/>
            <a:ext cx="708966" cy="7089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462A6FA-8421-C8F4-7D6A-CD461A0AF545}"/>
              </a:ext>
            </a:extLst>
          </p:cNvPr>
          <p:cNvSpPr txBox="1"/>
          <p:nvPr/>
        </p:nvSpPr>
        <p:spPr>
          <a:xfrm>
            <a:off x="1350886" y="4542919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Confidence?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1CBDF4-3AF7-924C-79C2-EA6E3E7CD990}"/>
              </a:ext>
            </a:extLst>
          </p:cNvPr>
          <p:cNvSpPr txBox="1"/>
          <p:nvPr/>
        </p:nvSpPr>
        <p:spPr>
          <a:xfrm>
            <a:off x="1350885" y="5370265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0% - 100%</a:t>
            </a:r>
          </a:p>
        </p:txBody>
      </p:sp>
      <p:pic>
        <p:nvPicPr>
          <p:cNvPr id="5" name="Picture 4" descr="A graph of different shapes&#10;&#10;AI-generated content may be incorrect.">
            <a:extLst>
              <a:ext uri="{FF2B5EF4-FFF2-40B4-BE49-F238E27FC236}">
                <a16:creationId xmlns:a16="http://schemas.microsoft.com/office/drawing/2014/main" id="{E3D3BB1D-3EA6-869B-7D00-C3A9B2B11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81" y="1866979"/>
            <a:ext cx="7052366" cy="2350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7DABD8-FF4C-E10A-CE13-D8C1C324A1EF}"/>
              </a:ext>
            </a:extLst>
          </p:cNvPr>
          <p:cNvSpPr txBox="1"/>
          <p:nvPr/>
        </p:nvSpPr>
        <p:spPr>
          <a:xfrm>
            <a:off x="3152247" y="5377325"/>
            <a:ext cx="2442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🎯 Goal: </a:t>
            </a:r>
            <a:r>
              <a:rPr lang="en-US" sz="1200" dirty="0">
                <a:solidFill>
                  <a:schemeClr val="bg1"/>
                </a:solidFill>
              </a:rPr>
              <a:t>attest the likelihood that a given proposal will succeed in the goal accomplishment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8EB85-995A-C80D-C699-1BEE6291FB3B}"/>
              </a:ext>
            </a:extLst>
          </p:cNvPr>
          <p:cNvSpPr txBox="1"/>
          <p:nvPr/>
        </p:nvSpPr>
        <p:spPr>
          <a:xfrm>
            <a:off x="3152247" y="4312022"/>
            <a:ext cx="26962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⚙️ Properties: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# samples per model: 3 sample per proposal type per template (600 total)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No few-shot examples</a:t>
            </a:r>
          </a:p>
        </p:txBody>
      </p:sp>
      <p:pic>
        <p:nvPicPr>
          <p:cNvPr id="4" name="Picture 3" descr="A chart of different colored shapes&#10;&#10;AI-generated content may be incorrect.">
            <a:extLst>
              <a:ext uri="{FF2B5EF4-FFF2-40B4-BE49-F238E27FC236}">
                <a16:creationId xmlns:a16="http://schemas.microsoft.com/office/drawing/2014/main" id="{10357826-17C4-FA58-413B-66D69E7007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44" y="2002370"/>
            <a:ext cx="6285303" cy="419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0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24C84-6D61-7A7F-40F7-5C7BBBF7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8F4C-D5D3-11A6-938C-DF4536AC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Binary Classification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77ABF1D-61BC-D9A1-AD51-E1C912CDC167}"/>
              </a:ext>
            </a:extLst>
          </p:cNvPr>
          <p:cNvSpPr/>
          <p:nvPr/>
        </p:nvSpPr>
        <p:spPr>
          <a:xfrm>
            <a:off x="868171" y="2508041"/>
            <a:ext cx="190182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54B8C8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9" name="Picture 4" descr="Engineering ">
            <a:extLst>
              <a:ext uri="{FF2B5EF4-FFF2-40B4-BE49-F238E27FC236}">
                <a16:creationId xmlns:a16="http://schemas.microsoft.com/office/drawing/2014/main" id="{6BA44607-C48F-ED5E-CF7D-CC08ED13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19" y="3275344"/>
            <a:ext cx="367347" cy="3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2D41910-A8C5-DC04-16C1-F1561EE40DDF}"/>
              </a:ext>
            </a:extLst>
          </p:cNvPr>
          <p:cNvSpPr txBox="1"/>
          <p:nvPr/>
        </p:nvSpPr>
        <p:spPr>
          <a:xfrm>
            <a:off x="1110216" y="2598003"/>
            <a:ext cx="983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Is the goal going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to be reached?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F7FE632-9114-0028-4CA0-B3069C37C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5" y="5700812"/>
            <a:ext cx="367347" cy="367347"/>
          </a:xfrm>
          <a:prstGeom prst="rect">
            <a:avLst/>
          </a:prstGeom>
        </p:spPr>
      </p:pic>
      <p:pic>
        <p:nvPicPr>
          <p:cNvPr id="62" name="Picture 2" descr="Profile ">
            <a:extLst>
              <a:ext uri="{FF2B5EF4-FFF2-40B4-BE49-F238E27FC236}">
                <a16:creationId xmlns:a16="http://schemas.microsoft.com/office/drawing/2014/main" id="{E9A9FA1C-61B8-7CB6-5A14-8BC86A72F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7" y="4482554"/>
            <a:ext cx="361325" cy="3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8B0F7E8-CAB9-285F-0D5D-07EFA73D92CD}"/>
              </a:ext>
            </a:extLst>
          </p:cNvPr>
          <p:cNvSpPr/>
          <p:nvPr/>
        </p:nvSpPr>
        <p:spPr>
          <a:xfrm>
            <a:off x="852931" y="3729549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98CC68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4" name="Freeform: Shape 1023">
            <a:extLst>
              <a:ext uri="{FF2B5EF4-FFF2-40B4-BE49-F238E27FC236}">
                <a16:creationId xmlns:a16="http://schemas.microsoft.com/office/drawing/2014/main" id="{EBFA4A1B-E8D7-C2E2-D605-809218159DD0}"/>
              </a:ext>
            </a:extLst>
          </p:cNvPr>
          <p:cNvSpPr/>
          <p:nvPr/>
        </p:nvSpPr>
        <p:spPr>
          <a:xfrm>
            <a:off x="837691" y="4933509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FFF149"/>
          </a:solidFill>
          <a:ln>
            <a:solidFill>
              <a:srgbClr val="FFE5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A5BED636-A689-0A4F-030B-BE96AFCC5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5781" y="2886851"/>
            <a:ext cx="257684" cy="257684"/>
          </a:xfrm>
          <a:prstGeom prst="rect">
            <a:avLst/>
          </a:prstGeom>
        </p:spPr>
      </p:pic>
      <p:sp>
        <p:nvSpPr>
          <p:cNvPr id="1027" name="Plus Sign 1026">
            <a:extLst>
              <a:ext uri="{FF2B5EF4-FFF2-40B4-BE49-F238E27FC236}">
                <a16:creationId xmlns:a16="http://schemas.microsoft.com/office/drawing/2014/main" id="{FA051F6B-8423-1D46-3F80-E850F71C1578}"/>
              </a:ext>
            </a:extLst>
          </p:cNvPr>
          <p:cNvSpPr/>
          <p:nvPr/>
        </p:nvSpPr>
        <p:spPr>
          <a:xfrm>
            <a:off x="2133895" y="2974685"/>
            <a:ext cx="74439" cy="77635"/>
          </a:xfrm>
          <a:prstGeom prst="mathPlus">
            <a:avLst/>
          </a:prstGeom>
          <a:noFill/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1028" descr="A group of circles on a white background&#10;&#10;AI-generated content may be incorrect.">
            <a:extLst>
              <a:ext uri="{FF2B5EF4-FFF2-40B4-BE49-F238E27FC236}">
                <a16:creationId xmlns:a16="http://schemas.microsoft.com/office/drawing/2014/main" id="{1607E37B-B004-1E3A-0B7E-92176A2D1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15" y="3776106"/>
            <a:ext cx="708966" cy="7089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30" name="TextBox 1029">
            <a:extLst>
              <a:ext uri="{FF2B5EF4-FFF2-40B4-BE49-F238E27FC236}">
                <a16:creationId xmlns:a16="http://schemas.microsoft.com/office/drawing/2014/main" id="{C66D40F5-FB67-F1D4-4378-9CBBE80CE61E}"/>
              </a:ext>
            </a:extLst>
          </p:cNvPr>
          <p:cNvSpPr txBox="1"/>
          <p:nvPr/>
        </p:nvSpPr>
        <p:spPr>
          <a:xfrm>
            <a:off x="1235520" y="4482554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Prediction?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4A05C30-2DFB-B9DB-1717-502B5A814520}"/>
              </a:ext>
            </a:extLst>
          </p:cNvPr>
          <p:cNvSpPr txBox="1"/>
          <p:nvPr/>
        </p:nvSpPr>
        <p:spPr>
          <a:xfrm>
            <a:off x="1139381" y="5302576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Yes - No</a:t>
            </a: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FCE8B6C5-5494-604D-7B48-3759C56F9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924" y="1802549"/>
            <a:ext cx="6984120" cy="4656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CFBB46-D97B-3866-A6D7-C29718342707}"/>
              </a:ext>
            </a:extLst>
          </p:cNvPr>
          <p:cNvSpPr txBox="1"/>
          <p:nvPr/>
        </p:nvSpPr>
        <p:spPr>
          <a:xfrm>
            <a:off x="3056447" y="5421828"/>
            <a:ext cx="2696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🎯 Goal: </a:t>
            </a:r>
            <a:r>
              <a:rPr lang="en-US" sz="1200" dirty="0">
                <a:solidFill>
                  <a:schemeClr val="bg1"/>
                </a:solidFill>
              </a:rPr>
              <a:t>measure the predictions abilities with different types of contexts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E191A-861B-2432-4E8F-8627ED9E0D71}"/>
              </a:ext>
            </a:extLst>
          </p:cNvPr>
          <p:cNvSpPr txBox="1"/>
          <p:nvPr/>
        </p:nvSpPr>
        <p:spPr>
          <a:xfrm>
            <a:off x="3056446" y="4159166"/>
            <a:ext cx="26962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⚙️ Properties: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# samples per model: 3 sample per proposal type per configuration per template (3000 total)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0-, 2- and 4-shot examples, with 1 or 2 frames each</a:t>
            </a:r>
          </a:p>
        </p:txBody>
      </p:sp>
    </p:spTree>
    <p:extLst>
      <p:ext uri="{BB962C8B-B14F-4D97-AF65-F5344CB8AC3E}">
        <p14:creationId xmlns:p14="http://schemas.microsoft.com/office/powerpoint/2010/main" val="2999235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2859-1104-6446-38A9-9374A566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B1D1-F38F-8388-C715-2704E565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Ranking Task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ED399A-1889-4706-9BF4-56F4C19EC8A6}"/>
              </a:ext>
            </a:extLst>
          </p:cNvPr>
          <p:cNvSpPr/>
          <p:nvPr/>
        </p:nvSpPr>
        <p:spPr>
          <a:xfrm>
            <a:off x="782659" y="2569399"/>
            <a:ext cx="2718754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54B8C8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A62973-D1F7-E10B-E81E-1C4A9C27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04" y="5744622"/>
            <a:ext cx="367347" cy="367347"/>
          </a:xfrm>
          <a:prstGeom prst="rect">
            <a:avLst/>
          </a:prstGeom>
        </p:spPr>
      </p:pic>
      <p:pic>
        <p:nvPicPr>
          <p:cNvPr id="1026" name="Picture 2" descr="Profile ">
            <a:extLst>
              <a:ext uri="{FF2B5EF4-FFF2-40B4-BE49-F238E27FC236}">
                <a16:creationId xmlns:a16="http://schemas.microsoft.com/office/drawing/2014/main" id="{67341E7D-282C-2C48-662F-CC60664A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6" y="4526364"/>
            <a:ext cx="361325" cy="3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gineering ">
            <a:extLst>
              <a:ext uri="{FF2B5EF4-FFF2-40B4-BE49-F238E27FC236}">
                <a16:creationId xmlns:a16="http://schemas.microsoft.com/office/drawing/2014/main" id="{5E36EBE6-B6E0-649A-072E-1EEE80077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8" y="3336702"/>
            <a:ext cx="367347" cy="3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F5DBC48-03D9-C987-F78A-778DF22AC4F2}"/>
              </a:ext>
            </a:extLst>
          </p:cNvPr>
          <p:cNvSpPr/>
          <p:nvPr/>
        </p:nvSpPr>
        <p:spPr>
          <a:xfrm>
            <a:off x="782660" y="3773359"/>
            <a:ext cx="3874724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98CC68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AB54BD-2D61-689D-2791-6AAE620ACB5B}"/>
              </a:ext>
            </a:extLst>
          </p:cNvPr>
          <p:cNvSpPr/>
          <p:nvPr/>
        </p:nvSpPr>
        <p:spPr>
          <a:xfrm>
            <a:off x="767420" y="4977319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FFF149"/>
          </a:solidFill>
          <a:ln>
            <a:solidFill>
              <a:srgbClr val="FFE5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187C1-F8D4-04B4-861F-6DD5BA6FBD57}"/>
              </a:ext>
            </a:extLst>
          </p:cNvPr>
          <p:cNvSpPr txBox="1"/>
          <p:nvPr/>
        </p:nvSpPr>
        <p:spPr>
          <a:xfrm>
            <a:off x="1137814" y="2689378"/>
            <a:ext cx="1774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What’s the proposal’s ranks from most to least likely to accomplish the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goal?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E1143B-F30F-A270-A060-181086B6158E}"/>
              </a:ext>
            </a:extLst>
          </p:cNvPr>
          <p:cNvSpPr txBox="1"/>
          <p:nvPr/>
        </p:nvSpPr>
        <p:spPr>
          <a:xfrm>
            <a:off x="2169322" y="4485707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Comparison?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BB4478-E8A3-0B2E-DBD5-A1EF9DF7E7D4}"/>
              </a:ext>
            </a:extLst>
          </p:cNvPr>
          <p:cNvSpPr txBox="1"/>
          <p:nvPr/>
        </p:nvSpPr>
        <p:spPr>
          <a:xfrm>
            <a:off x="1069800" y="5353710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[1, 3, 4, 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75259-429E-3DA0-6144-1002C6AEE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447" y="2987489"/>
            <a:ext cx="257684" cy="257684"/>
          </a:xfrm>
          <a:prstGeom prst="rect">
            <a:avLst/>
          </a:prstGeom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31090374-403F-6CD3-6BAF-96510D080365}"/>
              </a:ext>
            </a:extLst>
          </p:cNvPr>
          <p:cNvSpPr/>
          <p:nvPr/>
        </p:nvSpPr>
        <p:spPr>
          <a:xfrm>
            <a:off x="2936561" y="3075323"/>
            <a:ext cx="74439" cy="77635"/>
          </a:xfrm>
          <a:prstGeom prst="mathPlus">
            <a:avLst/>
          </a:prstGeom>
          <a:noFill/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circles on a white background&#10;&#10;AI-generated content may be incorrect.">
            <a:extLst>
              <a:ext uri="{FF2B5EF4-FFF2-40B4-BE49-F238E27FC236}">
                <a16:creationId xmlns:a16="http://schemas.microsoft.com/office/drawing/2014/main" id="{6F3628A1-63E3-E861-69BF-F541376F6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74" y="3819903"/>
            <a:ext cx="625369" cy="6253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 descr="A group of circles on a white background&#10;&#10;AI-generated content may be incorrect.">
            <a:extLst>
              <a:ext uri="{FF2B5EF4-FFF2-40B4-BE49-F238E27FC236}">
                <a16:creationId xmlns:a16="http://schemas.microsoft.com/office/drawing/2014/main" id="{F027E597-F642-9D29-99CE-FA87490EF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00" y="3825605"/>
            <a:ext cx="640512" cy="6405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 descr="A group of circles on a white background&#10;&#10;AI-generated content may be incorrect.">
            <a:extLst>
              <a:ext uri="{FF2B5EF4-FFF2-40B4-BE49-F238E27FC236}">
                <a16:creationId xmlns:a16="http://schemas.microsoft.com/office/drawing/2014/main" id="{FC7732EE-B3ED-A3CB-061F-5DC6C0CA2A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54" y="3819904"/>
            <a:ext cx="640512" cy="6405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 descr="A group of circles on a white background&#10;&#10;AI-generated content may be incorrect.">
            <a:extLst>
              <a:ext uri="{FF2B5EF4-FFF2-40B4-BE49-F238E27FC236}">
                <a16:creationId xmlns:a16="http://schemas.microsoft.com/office/drawing/2014/main" id="{769CB236-9E14-9D2E-3498-088D747694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90" y="3819903"/>
            <a:ext cx="625369" cy="6253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D75085-43A9-FE2E-E61E-10E12F2C1679}"/>
              </a:ext>
            </a:extLst>
          </p:cNvPr>
          <p:cNvSpPr txBox="1"/>
          <p:nvPr/>
        </p:nvSpPr>
        <p:spPr>
          <a:xfrm>
            <a:off x="3261114" y="5280972"/>
            <a:ext cx="26962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🎯 Goal: </a:t>
            </a:r>
            <a:r>
              <a:rPr lang="en-US" sz="1200" dirty="0">
                <a:solidFill>
                  <a:schemeClr val="bg1"/>
                </a:solidFill>
              </a:rPr>
              <a:t>determine weather the model can rank the proposals by their likelihood of successfully meeting the puzzle’s goal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9CE64-30AA-0459-9CAC-ABA3FCA6582C}"/>
              </a:ext>
            </a:extLst>
          </p:cNvPr>
          <p:cNvSpPr txBox="1"/>
          <p:nvPr/>
        </p:nvSpPr>
        <p:spPr>
          <a:xfrm>
            <a:off x="3621511" y="2644370"/>
            <a:ext cx="26962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⚙️ Properties: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# samples: 3 samples per template per configuration (450 total)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0-, 1- and 2-shot examples</a:t>
            </a:r>
          </a:p>
        </p:txBody>
      </p:sp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9C48D54-BF82-46B5-1164-8496F9C19F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96" y="2569399"/>
            <a:ext cx="5604131" cy="37360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671253C-A3E6-9AD8-FD9F-9B60011B455F}"/>
              </a:ext>
            </a:extLst>
          </p:cNvPr>
          <p:cNvGrpSpPr/>
          <p:nvPr/>
        </p:nvGrpSpPr>
        <p:grpSpPr>
          <a:xfrm>
            <a:off x="6044046" y="751583"/>
            <a:ext cx="5964666" cy="5904931"/>
            <a:chOff x="6159298" y="1296312"/>
            <a:chExt cx="5273040" cy="5482198"/>
          </a:xfrm>
        </p:grpSpPr>
        <p:pic>
          <p:nvPicPr>
            <p:cNvPr id="8" name="Picture 7" descr="A graph with different colored bars&#10;&#10;AI-generated content may be incorrect.">
              <a:extLst>
                <a:ext uri="{FF2B5EF4-FFF2-40B4-BE49-F238E27FC236}">
                  <a16:creationId xmlns:a16="http://schemas.microsoft.com/office/drawing/2014/main" id="{D0EBD2D1-80F3-FB3C-285D-5968EB502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113"/>
            <a:stretch/>
          </p:blipFill>
          <p:spPr>
            <a:xfrm>
              <a:off x="7445006" y="1296312"/>
              <a:ext cx="2816509" cy="2770473"/>
            </a:xfrm>
            <a:prstGeom prst="rect">
              <a:avLst/>
            </a:prstGeom>
          </p:spPr>
        </p:pic>
        <p:pic>
          <p:nvPicPr>
            <p:cNvPr id="10" name="Picture 9" descr="A graph with different colored bars&#10;&#10;AI-generated content may be incorrect.">
              <a:extLst>
                <a:ext uri="{FF2B5EF4-FFF2-40B4-BE49-F238E27FC236}">
                  <a16:creationId xmlns:a16="http://schemas.microsoft.com/office/drawing/2014/main" id="{1DB76C27-6922-FF97-42BC-0E3FF39C9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5" r="1"/>
            <a:stretch/>
          </p:blipFill>
          <p:spPr>
            <a:xfrm>
              <a:off x="6159298" y="4124758"/>
              <a:ext cx="5273040" cy="2653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13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Experiments &amp; Results</a:t>
            </a:r>
          </a:p>
          <a:p>
            <a:r>
              <a:rPr lang="en-US" dirty="0"/>
              <a:t>Conclusions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E445-88AA-D57D-750F-A3654EC6E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4846A96-848A-E646-7C51-3700FEE2F943}"/>
              </a:ext>
            </a:extLst>
          </p:cNvPr>
          <p:cNvSpPr/>
          <p:nvPr/>
        </p:nvSpPr>
        <p:spPr>
          <a:xfrm>
            <a:off x="4895676" y="3637776"/>
            <a:ext cx="1090981" cy="853894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98CC68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6DEC970-260B-CBE6-3EA5-5EC9F4F6A1D1}"/>
              </a:ext>
            </a:extLst>
          </p:cNvPr>
          <p:cNvSpPr/>
          <p:nvPr/>
        </p:nvSpPr>
        <p:spPr>
          <a:xfrm>
            <a:off x="4476733" y="2037064"/>
            <a:ext cx="5318676" cy="1258113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98CC68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B0C1F-4EB9-D421-29F9-FDAA2E1EA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Interactive Insertion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27C06B5-C25B-E460-4C9C-E0198BC366BF}"/>
              </a:ext>
            </a:extLst>
          </p:cNvPr>
          <p:cNvSpPr/>
          <p:nvPr/>
        </p:nvSpPr>
        <p:spPr>
          <a:xfrm>
            <a:off x="855290" y="2527874"/>
            <a:ext cx="190182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54B8C8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4" name="Picture 4" descr="Engineering ">
            <a:extLst>
              <a:ext uri="{FF2B5EF4-FFF2-40B4-BE49-F238E27FC236}">
                <a16:creationId xmlns:a16="http://schemas.microsoft.com/office/drawing/2014/main" id="{3ED00DA3-87A0-20BF-BBA2-1D255380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8" y="3295177"/>
            <a:ext cx="367347" cy="3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7A4425-1CEC-7098-CA5B-2B463AB50913}"/>
              </a:ext>
            </a:extLst>
          </p:cNvPr>
          <p:cNvSpPr txBox="1"/>
          <p:nvPr/>
        </p:nvSpPr>
        <p:spPr>
          <a:xfrm>
            <a:off x="882534" y="2627266"/>
            <a:ext cx="1534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Insert the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proposal in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order to reach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the goal.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759D16-456D-F2BF-5662-35BC7F1DC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94" y="5720645"/>
            <a:ext cx="367347" cy="367347"/>
          </a:xfrm>
          <a:prstGeom prst="rect">
            <a:avLst/>
          </a:prstGeom>
        </p:spPr>
      </p:pic>
      <p:pic>
        <p:nvPicPr>
          <p:cNvPr id="47" name="Picture 2" descr="Profile ">
            <a:extLst>
              <a:ext uri="{FF2B5EF4-FFF2-40B4-BE49-F238E27FC236}">
                <a16:creationId xmlns:a16="http://schemas.microsoft.com/office/drawing/2014/main" id="{3D034CA0-F435-3904-09A3-76EB3DEC5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6" y="4502387"/>
            <a:ext cx="361325" cy="3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B6DC580-4913-C3A1-E308-55DA97A3AD78}"/>
              </a:ext>
            </a:extLst>
          </p:cNvPr>
          <p:cNvSpPr/>
          <p:nvPr/>
        </p:nvSpPr>
        <p:spPr>
          <a:xfrm>
            <a:off x="840050" y="3749382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98CC68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D4F7559-F9CE-9FF5-507A-1B96D7A1A1BC}"/>
              </a:ext>
            </a:extLst>
          </p:cNvPr>
          <p:cNvSpPr/>
          <p:nvPr/>
        </p:nvSpPr>
        <p:spPr>
          <a:xfrm>
            <a:off x="824810" y="4953342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FFF149"/>
          </a:solidFill>
          <a:ln>
            <a:solidFill>
              <a:srgbClr val="FFE5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E271FB0-8064-F291-7035-4C48E8853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591" y="2705599"/>
            <a:ext cx="257684" cy="257684"/>
          </a:xfrm>
          <a:prstGeom prst="rect">
            <a:avLst/>
          </a:prstGeom>
        </p:spPr>
      </p:pic>
      <p:sp>
        <p:nvSpPr>
          <p:cNvPr id="52" name="Plus Sign 51">
            <a:extLst>
              <a:ext uri="{FF2B5EF4-FFF2-40B4-BE49-F238E27FC236}">
                <a16:creationId xmlns:a16="http://schemas.microsoft.com/office/drawing/2014/main" id="{9116A675-4782-D2A2-6346-1A7BF00E1983}"/>
              </a:ext>
            </a:extLst>
          </p:cNvPr>
          <p:cNvSpPr/>
          <p:nvPr/>
        </p:nvSpPr>
        <p:spPr>
          <a:xfrm>
            <a:off x="2242369" y="3001842"/>
            <a:ext cx="74439" cy="77635"/>
          </a:xfrm>
          <a:prstGeom prst="mathPlus">
            <a:avLst/>
          </a:prstGeom>
          <a:noFill/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5D8FF5-41F2-7C18-F554-CF93572DADD7}"/>
              </a:ext>
            </a:extLst>
          </p:cNvPr>
          <p:cNvSpPr txBox="1"/>
          <p:nvPr/>
        </p:nvSpPr>
        <p:spPr>
          <a:xfrm>
            <a:off x="1543542" y="4509224"/>
            <a:ext cx="7069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8CF25E-ECF0-53C0-783A-EBFE8FCB8595}"/>
              </a:ext>
            </a:extLst>
          </p:cNvPr>
          <p:cNvSpPr txBox="1"/>
          <p:nvPr/>
        </p:nvSpPr>
        <p:spPr>
          <a:xfrm>
            <a:off x="1218510" y="4960401"/>
            <a:ext cx="1381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"x": 20,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"y": 45,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radius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": 10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 descr="Puzzle game ">
            <a:extLst>
              <a:ext uri="{FF2B5EF4-FFF2-40B4-BE49-F238E27FC236}">
                <a16:creationId xmlns:a16="http://schemas.microsoft.com/office/drawing/2014/main" id="{F87A08CA-9C49-0374-8E10-27E1BAC2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24" y="3047892"/>
            <a:ext cx="306712" cy="3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E1C9C3-6F8E-3C3B-28D1-2C8A56187944}"/>
              </a:ext>
            </a:extLst>
          </p:cNvPr>
          <p:cNvCxnSpPr>
            <a:cxnSpLocks/>
          </p:cNvCxnSpPr>
          <p:nvPr/>
        </p:nvCxnSpPr>
        <p:spPr>
          <a:xfrm>
            <a:off x="2846525" y="5246764"/>
            <a:ext cx="2111304" cy="0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ue ball and black lines&#10;&#10;AI-generated content may be incorrect.">
            <a:extLst>
              <a:ext uri="{FF2B5EF4-FFF2-40B4-BE49-F238E27FC236}">
                <a16:creationId xmlns:a16="http://schemas.microsoft.com/office/drawing/2014/main" id="{25AAA3B2-7DCF-1FF7-2D33-81A303E74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97" y="3771369"/>
            <a:ext cx="755024" cy="75502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805E09EF-9EBD-A23A-57C9-C9D5E5F0FE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83" y="2132615"/>
            <a:ext cx="790519" cy="7905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3" name="Picture 22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5B5F0290-0A57-AC13-D99D-0C6AE387E7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84" y="2132615"/>
            <a:ext cx="790519" cy="7905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Picture 2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DCE8E6B5-F864-A1A1-BF35-E59EAC45E9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685" y="2132615"/>
            <a:ext cx="790519" cy="7905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7" name="Picture 26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178D3D5A-DD46-E3D9-8F4F-4347B50E42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186" y="2132615"/>
            <a:ext cx="790519" cy="7905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Picture 28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E008344C-8C8F-7CD2-9031-7B55340D85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687" y="2137146"/>
            <a:ext cx="790519" cy="79051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1" name="Picture 14" descr="Play ">
            <a:extLst>
              <a:ext uri="{FF2B5EF4-FFF2-40B4-BE49-F238E27FC236}">
                <a16:creationId xmlns:a16="http://schemas.microsoft.com/office/drawing/2014/main" id="{FBD32589-97AF-CC50-5941-832649F63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072" y="495334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65FC43-5649-9782-9125-892487C50100}"/>
              </a:ext>
            </a:extLst>
          </p:cNvPr>
          <p:cNvSpPr txBox="1"/>
          <p:nvPr/>
        </p:nvSpPr>
        <p:spPr>
          <a:xfrm>
            <a:off x="7136071" y="5562942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Play</a:t>
            </a:r>
          </a:p>
        </p:txBody>
      </p:sp>
      <p:pic>
        <p:nvPicPr>
          <p:cNvPr id="33" name="Picture 32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499332AA-D73A-BC20-2D60-7A504E758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36" y="4863712"/>
            <a:ext cx="790519" cy="79051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E7C280-B71E-A8A5-E69D-332C74AD7073}"/>
              </a:ext>
            </a:extLst>
          </p:cNvPr>
          <p:cNvSpPr txBox="1"/>
          <p:nvPr/>
        </p:nvSpPr>
        <p:spPr>
          <a:xfrm>
            <a:off x="7150344" y="2987975"/>
            <a:ext cx="7069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Retry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B47744-E561-E46D-7300-CB462F827B43}"/>
              </a:ext>
            </a:extLst>
          </p:cNvPr>
          <p:cNvCxnSpPr>
            <a:cxnSpLocks/>
          </p:cNvCxnSpPr>
          <p:nvPr/>
        </p:nvCxnSpPr>
        <p:spPr>
          <a:xfrm>
            <a:off x="6061277" y="5247815"/>
            <a:ext cx="932990" cy="0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73C7C2B-FD75-E1EA-4CC1-0EF8B0DA4274}"/>
              </a:ext>
            </a:extLst>
          </p:cNvPr>
          <p:cNvSpPr txBox="1"/>
          <p:nvPr/>
        </p:nvSpPr>
        <p:spPr>
          <a:xfrm>
            <a:off x="10417124" y="4549184"/>
            <a:ext cx="134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5 attempts threshold</a:t>
            </a:r>
          </a:p>
        </p:txBody>
      </p:sp>
      <p:pic>
        <p:nvPicPr>
          <p:cNvPr id="41" name="Picture 40" descr="Champion ">
            <a:extLst>
              <a:ext uri="{FF2B5EF4-FFF2-40B4-BE49-F238E27FC236}">
                <a16:creationId xmlns:a16="http://schemas.microsoft.com/office/drawing/2014/main" id="{4610DEE7-062F-74BB-4969-1C11FEC8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37" y="494196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lock ">
            <a:extLst>
              <a:ext uri="{FF2B5EF4-FFF2-40B4-BE49-F238E27FC236}">
                <a16:creationId xmlns:a16="http://schemas.microsoft.com/office/drawing/2014/main" id="{7207B7A3-E484-82DA-3681-4940F532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643" y="365626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Pause ">
            <a:extLst>
              <a:ext uri="{FF2B5EF4-FFF2-40B4-BE49-F238E27FC236}">
                <a16:creationId xmlns:a16="http://schemas.microsoft.com/office/drawing/2014/main" id="{F2ED6B67-7640-1926-08DE-67694070A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071" y="366440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5A78021-6D45-8E03-21A3-3A69797FFFBC}"/>
              </a:ext>
            </a:extLst>
          </p:cNvPr>
          <p:cNvSpPr txBox="1"/>
          <p:nvPr/>
        </p:nvSpPr>
        <p:spPr>
          <a:xfrm>
            <a:off x="8921737" y="5556736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9F2C58-E83B-AA48-4B17-CF0EC46C3B43}"/>
              </a:ext>
            </a:extLst>
          </p:cNvPr>
          <p:cNvSpPr txBox="1"/>
          <p:nvPr/>
        </p:nvSpPr>
        <p:spPr>
          <a:xfrm>
            <a:off x="7136070" y="427900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Stop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2A139C-C2F0-9F21-C6D1-7E9153FCE09A}"/>
              </a:ext>
            </a:extLst>
          </p:cNvPr>
          <p:cNvSpPr txBox="1"/>
          <p:nvPr/>
        </p:nvSpPr>
        <p:spPr>
          <a:xfrm>
            <a:off x="8633357" y="4286446"/>
            <a:ext cx="1208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Time Limit</a:t>
            </a:r>
          </a:p>
        </p:txBody>
      </p:sp>
      <p:pic>
        <p:nvPicPr>
          <p:cNvPr id="58" name="Picture 2" descr="Warning sign ">
            <a:extLst>
              <a:ext uri="{FF2B5EF4-FFF2-40B4-BE49-F238E27FC236}">
                <a16:creationId xmlns:a16="http://schemas.microsoft.com/office/drawing/2014/main" id="{DC2E2EB8-A676-3EF1-BF37-FEFCDB38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53" y="363777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C21D881-652E-95D3-FD32-376F09CE7367}"/>
              </a:ext>
            </a:extLst>
          </p:cNvPr>
          <p:cNvSpPr txBox="1"/>
          <p:nvPr/>
        </p:nvSpPr>
        <p:spPr>
          <a:xfrm>
            <a:off x="5201353" y="421256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Error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1246399-5E2F-82AB-7C8E-83AFA1F682F2}"/>
              </a:ext>
            </a:extLst>
          </p:cNvPr>
          <p:cNvCxnSpPr>
            <a:cxnSpLocks/>
          </p:cNvCxnSpPr>
          <p:nvPr/>
        </p:nvCxnSpPr>
        <p:spPr>
          <a:xfrm flipV="1">
            <a:off x="5519994" y="4584612"/>
            <a:ext cx="0" cy="249671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20FC802-1CB7-AA3F-1925-2004BA706438}"/>
              </a:ext>
            </a:extLst>
          </p:cNvPr>
          <p:cNvCxnSpPr>
            <a:cxnSpLocks/>
          </p:cNvCxnSpPr>
          <p:nvPr/>
        </p:nvCxnSpPr>
        <p:spPr>
          <a:xfrm flipH="1">
            <a:off x="2837463" y="4247376"/>
            <a:ext cx="2036603" cy="780674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F946C55-0150-EECF-6D20-8D513038CA26}"/>
              </a:ext>
            </a:extLst>
          </p:cNvPr>
          <p:cNvCxnSpPr>
            <a:cxnSpLocks/>
          </p:cNvCxnSpPr>
          <p:nvPr/>
        </p:nvCxnSpPr>
        <p:spPr>
          <a:xfrm flipH="1">
            <a:off x="2743578" y="3458263"/>
            <a:ext cx="2100360" cy="1413843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F1A2919-E348-39B4-6170-9F1D5CDE05C0}"/>
              </a:ext>
            </a:extLst>
          </p:cNvPr>
          <p:cNvCxnSpPr>
            <a:cxnSpLocks/>
          </p:cNvCxnSpPr>
          <p:nvPr/>
        </p:nvCxnSpPr>
        <p:spPr>
          <a:xfrm flipV="1">
            <a:off x="7431826" y="4614041"/>
            <a:ext cx="0" cy="249671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EDC20E1-B68F-6AEE-06F1-47413382923B}"/>
              </a:ext>
            </a:extLst>
          </p:cNvPr>
          <p:cNvCxnSpPr>
            <a:cxnSpLocks/>
          </p:cNvCxnSpPr>
          <p:nvPr/>
        </p:nvCxnSpPr>
        <p:spPr>
          <a:xfrm flipV="1">
            <a:off x="7846186" y="4614041"/>
            <a:ext cx="876826" cy="481374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9DBE09B-A634-A975-5580-8BBF77E918E0}"/>
              </a:ext>
            </a:extLst>
          </p:cNvPr>
          <p:cNvCxnSpPr>
            <a:cxnSpLocks/>
          </p:cNvCxnSpPr>
          <p:nvPr/>
        </p:nvCxnSpPr>
        <p:spPr>
          <a:xfrm>
            <a:off x="7846186" y="5246764"/>
            <a:ext cx="965113" cy="0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6997019-AAC2-D07E-834A-088826A5A20F}"/>
              </a:ext>
            </a:extLst>
          </p:cNvPr>
          <p:cNvCxnSpPr>
            <a:cxnSpLocks/>
          </p:cNvCxnSpPr>
          <p:nvPr/>
        </p:nvCxnSpPr>
        <p:spPr>
          <a:xfrm flipV="1">
            <a:off x="7440870" y="3354604"/>
            <a:ext cx="0" cy="249671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7BFEEF-485A-056B-8554-FCD56EEB2D94}"/>
              </a:ext>
            </a:extLst>
          </p:cNvPr>
          <p:cNvCxnSpPr>
            <a:cxnSpLocks/>
          </p:cNvCxnSpPr>
          <p:nvPr/>
        </p:nvCxnSpPr>
        <p:spPr>
          <a:xfrm flipH="1" flipV="1">
            <a:off x="9237455" y="3346323"/>
            <a:ext cx="988" cy="275500"/>
          </a:xfrm>
          <a:prstGeom prst="straightConnector1">
            <a:avLst/>
          </a:prstGeom>
          <a:ln>
            <a:solidFill>
              <a:srgbClr val="5D7D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Synchronization ">
            <a:extLst>
              <a:ext uri="{FF2B5EF4-FFF2-40B4-BE49-F238E27FC236}">
                <a16:creationId xmlns:a16="http://schemas.microsoft.com/office/drawing/2014/main" id="{78991968-B61A-A685-740B-A93203AE0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503" y="3731213"/>
            <a:ext cx="835336" cy="83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EB34593-02E6-E588-2F48-5400A4F3F43F}"/>
              </a:ext>
            </a:extLst>
          </p:cNvPr>
          <p:cNvSpPr txBox="1"/>
          <p:nvPr/>
        </p:nvSpPr>
        <p:spPr>
          <a:xfrm>
            <a:off x="4684482" y="5710624"/>
            <a:ext cx="1637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Proposal Insertion</a:t>
            </a:r>
          </a:p>
        </p:txBody>
      </p:sp>
    </p:spTree>
    <p:extLst>
      <p:ext uri="{BB962C8B-B14F-4D97-AF65-F5344CB8AC3E}">
        <p14:creationId xmlns:p14="http://schemas.microsoft.com/office/powerpoint/2010/main" val="22400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35" grpId="0" animBg="1"/>
      <p:bldP spid="32" grpId="0"/>
      <p:bldP spid="36" grpId="0"/>
      <p:bldP spid="40" grpId="0"/>
      <p:bldP spid="53" grpId="0"/>
      <p:bldP spid="54" grpId="0"/>
      <p:bldP spid="55" grpId="0"/>
      <p:bldP spid="59" grpId="0"/>
      <p:bldP spid="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A3AE-1D0B-5BA9-2389-D09F5A52C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different shapes with Salt Lake Temple in the background&#10;&#10;AI-generated content may be incorrect.">
            <a:extLst>
              <a:ext uri="{FF2B5EF4-FFF2-40B4-BE49-F238E27FC236}">
                <a16:creationId xmlns:a16="http://schemas.microsoft.com/office/drawing/2014/main" id="{70B60EFD-91A3-05F4-D1DD-4F0BA89CB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36" y="2180020"/>
            <a:ext cx="6985380" cy="4074805"/>
          </a:xfrm>
          <a:prstGeom prst="rect">
            <a:avLst/>
          </a:prstGeom>
        </p:spPr>
      </p:pic>
      <p:pic>
        <p:nvPicPr>
          <p:cNvPr id="6" name="Picture 5" descr="A graph with a bar and text&#10;&#10;AI-generated content may be incorrect.">
            <a:extLst>
              <a:ext uri="{FF2B5EF4-FFF2-40B4-BE49-F238E27FC236}">
                <a16:creationId xmlns:a16="http://schemas.microsoft.com/office/drawing/2014/main" id="{7845D10F-C986-6944-2D55-7FFCEFC80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66" y="2665396"/>
            <a:ext cx="6985949" cy="2910812"/>
          </a:xfrm>
          <a:prstGeom prst="rect">
            <a:avLst/>
          </a:prstGeom>
        </p:spPr>
      </p:pic>
      <p:pic>
        <p:nvPicPr>
          <p:cNvPr id="10" name="Picture 9" descr="A screenshot of a chart&#10;&#10;AI-generated content may be incorrect.">
            <a:extLst>
              <a:ext uri="{FF2B5EF4-FFF2-40B4-BE49-F238E27FC236}">
                <a16:creationId xmlns:a16="http://schemas.microsoft.com/office/drawing/2014/main" id="{7E695E02-D7E9-920F-D665-913EC988F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88" y="2242401"/>
            <a:ext cx="6911027" cy="3554242"/>
          </a:xfrm>
          <a:prstGeom prst="rect">
            <a:avLst/>
          </a:prstGeom>
        </p:spPr>
      </p:pic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6923288-7C90-9246-DA94-AF5ED9E52F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895" y="2177848"/>
            <a:ext cx="5828861" cy="38859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A0DF29-3A9C-4D21-4B71-ED96B2AE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Interactive Insertion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4D8F16D-04CC-1466-9C66-65841F73275D}"/>
              </a:ext>
            </a:extLst>
          </p:cNvPr>
          <p:cNvSpPr/>
          <p:nvPr/>
        </p:nvSpPr>
        <p:spPr>
          <a:xfrm>
            <a:off x="855290" y="2527874"/>
            <a:ext cx="190182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54B8C8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4" name="Picture 4" descr="Engineering ">
            <a:extLst>
              <a:ext uri="{FF2B5EF4-FFF2-40B4-BE49-F238E27FC236}">
                <a16:creationId xmlns:a16="http://schemas.microsoft.com/office/drawing/2014/main" id="{9766D19B-0A52-B370-2C2B-F102012DC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8" y="3295177"/>
            <a:ext cx="367347" cy="3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6E171C8-B6B1-0F9C-3D01-462E1D561B22}"/>
              </a:ext>
            </a:extLst>
          </p:cNvPr>
          <p:cNvSpPr txBox="1"/>
          <p:nvPr/>
        </p:nvSpPr>
        <p:spPr>
          <a:xfrm>
            <a:off x="882534" y="2627266"/>
            <a:ext cx="1534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Insert the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proposal in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order to reach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the goal.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64F942F-13A6-4024-F7F9-C0C3ADBAB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294" y="5720645"/>
            <a:ext cx="367347" cy="367347"/>
          </a:xfrm>
          <a:prstGeom prst="rect">
            <a:avLst/>
          </a:prstGeom>
        </p:spPr>
      </p:pic>
      <p:pic>
        <p:nvPicPr>
          <p:cNvPr id="47" name="Picture 2" descr="Profile ">
            <a:extLst>
              <a:ext uri="{FF2B5EF4-FFF2-40B4-BE49-F238E27FC236}">
                <a16:creationId xmlns:a16="http://schemas.microsoft.com/office/drawing/2014/main" id="{EDCC88B3-6A44-B670-EE6B-E1C39365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6" y="4502387"/>
            <a:ext cx="361325" cy="36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4FEF014-E8B0-1432-3E6F-9E87CAA442A4}"/>
              </a:ext>
            </a:extLst>
          </p:cNvPr>
          <p:cNvSpPr/>
          <p:nvPr/>
        </p:nvSpPr>
        <p:spPr>
          <a:xfrm>
            <a:off x="840050" y="3749382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98CC68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B92BA6D-1563-99E2-1500-45B4C0A65361}"/>
              </a:ext>
            </a:extLst>
          </p:cNvPr>
          <p:cNvSpPr/>
          <p:nvPr/>
        </p:nvSpPr>
        <p:spPr>
          <a:xfrm>
            <a:off x="824810" y="4953342"/>
            <a:ext cx="1917066" cy="1029782"/>
          </a:xfrm>
          <a:custGeom>
            <a:avLst/>
            <a:gdLst>
              <a:gd name="connsiteX0" fmla="*/ 291557 w 1400446"/>
              <a:gd name="connsiteY0" fmla="*/ 0 h 818606"/>
              <a:gd name="connsiteX1" fmla="*/ 1264009 w 1400446"/>
              <a:gd name="connsiteY1" fmla="*/ 0 h 818606"/>
              <a:gd name="connsiteX2" fmla="*/ 1400446 w 1400446"/>
              <a:gd name="connsiteY2" fmla="*/ 136437 h 818606"/>
              <a:gd name="connsiteX3" fmla="*/ 1400446 w 1400446"/>
              <a:gd name="connsiteY3" fmla="*/ 682169 h 818606"/>
              <a:gd name="connsiteX4" fmla="*/ 1264009 w 1400446"/>
              <a:gd name="connsiteY4" fmla="*/ 818606 h 818606"/>
              <a:gd name="connsiteX5" fmla="*/ 291557 w 1400446"/>
              <a:gd name="connsiteY5" fmla="*/ 818606 h 818606"/>
              <a:gd name="connsiteX6" fmla="*/ 291552 w 1400446"/>
              <a:gd name="connsiteY6" fmla="*/ 818605 h 818606"/>
              <a:gd name="connsiteX7" fmla="*/ 0 w 1400446"/>
              <a:gd name="connsiteY7" fmla="*/ 818605 h 818606"/>
              <a:gd name="connsiteX8" fmla="*/ 174280 w 1400446"/>
              <a:gd name="connsiteY8" fmla="*/ 754250 h 818606"/>
              <a:gd name="connsiteX9" fmla="*/ 180205 w 1400446"/>
              <a:gd name="connsiteY9" fmla="*/ 756579 h 818606"/>
              <a:gd name="connsiteX10" fmla="*/ 165842 w 1400446"/>
              <a:gd name="connsiteY10" fmla="*/ 735276 h 818606"/>
              <a:gd name="connsiteX11" fmla="*/ 155120 w 1400446"/>
              <a:gd name="connsiteY11" fmla="*/ 682169 h 818606"/>
              <a:gd name="connsiteX12" fmla="*/ 155120 w 1400446"/>
              <a:gd name="connsiteY12" fmla="*/ 136437 h 818606"/>
              <a:gd name="connsiteX13" fmla="*/ 291557 w 1400446"/>
              <a:gd name="connsiteY13" fmla="*/ 0 h 81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0446" h="818606">
                <a:moveTo>
                  <a:pt x="291557" y="0"/>
                </a:moveTo>
                <a:lnTo>
                  <a:pt x="1264009" y="0"/>
                </a:lnTo>
                <a:cubicBezTo>
                  <a:pt x="1339361" y="0"/>
                  <a:pt x="1400446" y="61085"/>
                  <a:pt x="1400446" y="136437"/>
                </a:cubicBezTo>
                <a:lnTo>
                  <a:pt x="1400446" y="682169"/>
                </a:lnTo>
                <a:cubicBezTo>
                  <a:pt x="1400446" y="757521"/>
                  <a:pt x="1339361" y="818606"/>
                  <a:pt x="1264009" y="818606"/>
                </a:cubicBezTo>
                <a:lnTo>
                  <a:pt x="291557" y="818606"/>
                </a:lnTo>
                <a:lnTo>
                  <a:pt x="291552" y="818605"/>
                </a:lnTo>
                <a:lnTo>
                  <a:pt x="0" y="818605"/>
                </a:lnTo>
                <a:lnTo>
                  <a:pt x="174280" y="754250"/>
                </a:lnTo>
                <a:lnTo>
                  <a:pt x="180205" y="756579"/>
                </a:lnTo>
                <a:lnTo>
                  <a:pt x="165842" y="735276"/>
                </a:lnTo>
                <a:cubicBezTo>
                  <a:pt x="158938" y="718953"/>
                  <a:pt x="155120" y="701007"/>
                  <a:pt x="155120" y="682169"/>
                </a:cubicBezTo>
                <a:lnTo>
                  <a:pt x="155120" y="136437"/>
                </a:lnTo>
                <a:cubicBezTo>
                  <a:pt x="155120" y="61085"/>
                  <a:pt x="216205" y="0"/>
                  <a:pt x="291557" y="0"/>
                </a:cubicBezTo>
                <a:close/>
              </a:path>
            </a:pathLst>
          </a:custGeom>
          <a:solidFill>
            <a:srgbClr val="FFF149"/>
          </a:solidFill>
          <a:ln>
            <a:solidFill>
              <a:srgbClr val="FFE5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272C354-D667-D5BD-39E0-11B5B5665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6591" y="2705599"/>
            <a:ext cx="257684" cy="257684"/>
          </a:xfrm>
          <a:prstGeom prst="rect">
            <a:avLst/>
          </a:prstGeom>
        </p:spPr>
      </p:pic>
      <p:sp>
        <p:nvSpPr>
          <p:cNvPr id="52" name="Plus Sign 51">
            <a:extLst>
              <a:ext uri="{FF2B5EF4-FFF2-40B4-BE49-F238E27FC236}">
                <a16:creationId xmlns:a16="http://schemas.microsoft.com/office/drawing/2014/main" id="{DD075118-BAF0-15C1-FCDB-F4FE50067C3F}"/>
              </a:ext>
            </a:extLst>
          </p:cNvPr>
          <p:cNvSpPr/>
          <p:nvPr/>
        </p:nvSpPr>
        <p:spPr>
          <a:xfrm>
            <a:off x="2242369" y="3001842"/>
            <a:ext cx="74439" cy="77635"/>
          </a:xfrm>
          <a:prstGeom prst="mathPlus">
            <a:avLst/>
          </a:prstGeom>
          <a:noFill/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F3AB29-C357-1B1D-3F65-D36E29168F2A}"/>
              </a:ext>
            </a:extLst>
          </p:cNvPr>
          <p:cNvSpPr txBox="1"/>
          <p:nvPr/>
        </p:nvSpPr>
        <p:spPr>
          <a:xfrm>
            <a:off x="1178621" y="4502387"/>
            <a:ext cx="1534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A99053-A47B-EC23-FC14-6B6B126A2325}"/>
              </a:ext>
            </a:extLst>
          </p:cNvPr>
          <p:cNvSpPr txBox="1"/>
          <p:nvPr/>
        </p:nvSpPr>
        <p:spPr>
          <a:xfrm>
            <a:off x="1218510" y="4960401"/>
            <a:ext cx="1381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"x": 20,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"y": 45,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  "</a:t>
            </a:r>
            <a:r>
              <a:rPr lang="es-E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radius</a:t>
            </a:r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": 10</a:t>
            </a:r>
          </a:p>
          <a:p>
            <a:r>
              <a:rPr lang="es-ES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 descr="Puzzle game ">
            <a:extLst>
              <a:ext uri="{FF2B5EF4-FFF2-40B4-BE49-F238E27FC236}">
                <a16:creationId xmlns:a16="http://schemas.microsoft.com/office/drawing/2014/main" id="{B52D6B5F-E0E7-7256-4379-DDF5D8596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724" y="3047892"/>
            <a:ext cx="306712" cy="3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C183F-0F9C-9193-E9C3-889D94F96ECA}"/>
              </a:ext>
            </a:extLst>
          </p:cNvPr>
          <p:cNvSpPr txBox="1"/>
          <p:nvPr/>
        </p:nvSpPr>
        <p:spPr>
          <a:xfrm>
            <a:off x="2816045" y="5212693"/>
            <a:ext cx="2503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🎯 Goal: </a:t>
            </a:r>
            <a:r>
              <a:rPr lang="en-US" sz="1200" dirty="0">
                <a:solidFill>
                  <a:schemeClr val="bg1"/>
                </a:solidFill>
              </a:rPr>
              <a:t>determine weather the model can ascertain if the target objects are in contact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82108-2661-8203-CA48-B28E08FB141A}"/>
              </a:ext>
            </a:extLst>
          </p:cNvPr>
          <p:cNvSpPr txBox="1"/>
          <p:nvPr/>
        </p:nvSpPr>
        <p:spPr>
          <a:xfrm>
            <a:off x="2821272" y="4175217"/>
            <a:ext cx="23134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⚙️ Properties: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# samples: 3 samples per template (150 total)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No few-shot examples</a:t>
            </a:r>
          </a:p>
        </p:txBody>
      </p:sp>
      <p:pic>
        <p:nvPicPr>
          <p:cNvPr id="7" name="Picture 6" descr="A blue ball and black lines&#10;&#10;AI-generated content may be incorrect.">
            <a:extLst>
              <a:ext uri="{FF2B5EF4-FFF2-40B4-BE49-F238E27FC236}">
                <a16:creationId xmlns:a16="http://schemas.microsoft.com/office/drawing/2014/main" id="{A36C7502-5381-10F4-1D02-48BCB3F95D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97" y="3771369"/>
            <a:ext cx="755024" cy="75502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5576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BC3B0EB-1E65-F29C-E3BD-AA940DC8FD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93FF1-4DB3-D523-53B0-F0A616DD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625381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3580-4251-462B-F74A-24463824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EAEE2-725A-E6A2-C365-C73510FDFD8C}"/>
              </a:ext>
            </a:extLst>
          </p:cNvPr>
          <p:cNvSpPr txBox="1"/>
          <p:nvPr/>
        </p:nvSpPr>
        <p:spPr>
          <a:xfrm>
            <a:off x="594360" y="2536268"/>
            <a:ext cx="10972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Baseline Physical Perception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more advanced models demonstrated basic competence in identifying whether objects are in contact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Confidence &amp; Calibration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Confidence estimation weakened with increasing puzzle complexity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Binary Classification &amp; Biases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Strong biases and significant improvement for Claude and GPT-4o with few-shot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Ranking &amp; Comparative Reasoning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 models struggled, and adding examples didn’t improve the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Interactive Evaluation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Very low success rate, with frequent spatial errors (overlapping)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446BE-610F-98DB-E32F-92A047048E45}"/>
              </a:ext>
            </a:extLst>
          </p:cNvPr>
          <p:cNvSpPr txBox="1"/>
          <p:nvPr/>
        </p:nvSpPr>
        <p:spPr>
          <a:xfrm>
            <a:off x="594360" y="5735927"/>
            <a:ext cx="1097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🔑 Takeaway: Current VLMs rely largely on learned correlations and struggle significantly with deep, iterative physical reasoning tasks</a:t>
            </a:r>
          </a:p>
        </p:txBody>
      </p:sp>
    </p:spTree>
    <p:extLst>
      <p:ext uri="{BB962C8B-B14F-4D97-AF65-F5344CB8AC3E}">
        <p14:creationId xmlns:p14="http://schemas.microsoft.com/office/powerpoint/2010/main" val="424146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6CB9E-2139-D9D2-4C54-A063DBDB1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84FD-92D0-8908-ACAE-03EC8C65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DD663-98C2-D2C3-6625-E98EB7136233}"/>
              </a:ext>
            </a:extLst>
          </p:cNvPr>
          <p:cNvSpPr txBox="1"/>
          <p:nvPr/>
        </p:nvSpPr>
        <p:spPr>
          <a:xfrm>
            <a:off x="3898277" y="2829566"/>
            <a:ext cx="49610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More Diverse Goals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Extend to 3D Environments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Real-Time Interaction &amp; Extended Trials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Hybrid Approaches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Enhanced Prompting &amp; 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Benchmark Expansion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Comparisons with Human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50830-64E3-B230-1408-6F7169EE3671}"/>
              </a:ext>
            </a:extLst>
          </p:cNvPr>
          <p:cNvSpPr txBox="1"/>
          <p:nvPr/>
        </p:nvSpPr>
        <p:spPr>
          <a:xfrm>
            <a:off x="594360" y="5735927"/>
            <a:ext cx="1097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🎯 Goal:</a:t>
            </a:r>
            <a:r>
              <a:rPr lang="en-US" dirty="0">
                <a:solidFill>
                  <a:schemeClr val="bg1"/>
                </a:solidFill>
              </a:rPr>
              <a:t> To create a robust, comprehensive benchmark that effectively measures true causal understanding and intuitive physics capabilities in AI systems.</a:t>
            </a:r>
          </a:p>
        </p:txBody>
      </p:sp>
    </p:spTree>
    <p:extLst>
      <p:ext uri="{BB962C8B-B14F-4D97-AF65-F5344CB8AC3E}">
        <p14:creationId xmlns:p14="http://schemas.microsoft.com/office/powerpoint/2010/main" val="31706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1"/>
            <a:ext cx="11292840" cy="1896969"/>
          </a:xfrm>
        </p:spPr>
        <p:txBody>
          <a:bodyPr numCol="2"/>
          <a:lstStyle/>
          <a:p>
            <a:r>
              <a:rPr lang="en-US" dirty="0"/>
              <a:t>Made under the supervision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Raquel Fernández (</a:t>
            </a:r>
            <a:r>
              <a:rPr lang="en-US" dirty="0" err="1"/>
              <a:t>UvA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Alberto </a:t>
            </a:r>
            <a:r>
              <a:rPr lang="en-US" dirty="0" err="1"/>
              <a:t>Testoni</a:t>
            </a:r>
            <a:r>
              <a:rPr lang="en-US" dirty="0"/>
              <a:t> (</a:t>
            </a:r>
            <a:r>
              <a:rPr lang="en-US" dirty="0" err="1"/>
              <a:t>UvA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David </a:t>
            </a:r>
            <a:r>
              <a:rPr lang="en-US" dirty="0" err="1"/>
              <a:t>Shlangen</a:t>
            </a:r>
            <a:r>
              <a:rPr lang="en-US" dirty="0"/>
              <a:t> (University of </a:t>
            </a:r>
            <a:r>
              <a:rPr lang="en-US" dirty="0" err="1"/>
              <a:t>Postdam</a:t>
            </a:r>
            <a:r>
              <a:rPr lang="en-US" dirty="0"/>
              <a:t>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Jacopo Staiano (</a:t>
            </a:r>
            <a:r>
              <a:rPr lang="en-US" dirty="0" err="1"/>
              <a:t>UniTN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Roberto </a:t>
            </a:r>
            <a:r>
              <a:rPr lang="en-US" dirty="0" err="1"/>
              <a:t>Dessì</a:t>
            </a:r>
            <a:r>
              <a:rPr lang="en-US" dirty="0"/>
              <a:t> (FBK)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457B51-C54B-2E3F-EA47-86AEF740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7629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CA052-93DF-1483-5195-B42808E9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ABBC-57FF-8343-6DFD-706959D9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Physical Reasoning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7E8E17-622E-4CD3-0D6D-6BBF73677F9B}"/>
              </a:ext>
            </a:extLst>
          </p:cNvPr>
          <p:cNvSpPr txBox="1">
            <a:spLocks/>
          </p:cNvSpPr>
          <p:nvPr/>
        </p:nvSpPr>
        <p:spPr>
          <a:xfrm>
            <a:off x="594360" y="3585464"/>
            <a:ext cx="4295556" cy="1846536"/>
          </a:xfrm>
          <a:prstGeom prst="rect">
            <a:avLst/>
          </a:prstGeom>
        </p:spPr>
        <p:txBody>
          <a:bodyPr numCol="1" anchor="ctr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“The ability to predict and understand the interactions, dynamics, and outcomes within physical environments, based on causal relationships and the laws of physics”</a:t>
            </a:r>
          </a:p>
          <a:p>
            <a:pPr marL="0" indent="0" algn="ctr">
              <a:buNone/>
            </a:pPr>
            <a:endParaRPr lang="en-US" sz="1600" b="1" dirty="0"/>
          </a:p>
        </p:txBody>
      </p:sp>
      <p:pic>
        <p:nvPicPr>
          <p:cNvPr id="10" name="Picture 9" descr="A close-up of a drawing&#10;&#10;Description automatically generated">
            <a:extLst>
              <a:ext uri="{FF2B5EF4-FFF2-40B4-BE49-F238E27FC236}">
                <a16:creationId xmlns:a16="http://schemas.microsoft.com/office/drawing/2014/main" id="{A8B081E1-56ED-76E9-22FA-D2032B01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46" y="198408"/>
            <a:ext cx="6036443" cy="176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6BBA8D-0766-291F-BAEF-1967B53475FF}"/>
              </a:ext>
            </a:extLst>
          </p:cNvPr>
          <p:cNvSpPr txBox="1"/>
          <p:nvPr/>
        </p:nvSpPr>
        <p:spPr>
          <a:xfrm>
            <a:off x="5468286" y="2662073"/>
            <a:ext cx="609887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🔮 </a:t>
            </a:r>
            <a:r>
              <a:rPr lang="en-US" b="1" dirty="0">
                <a:solidFill>
                  <a:schemeClr val="bg1"/>
                </a:solidFill>
              </a:rPr>
              <a:t>Prediction and Understanding: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Anticipating interactions, dynamics, and outcomes based on causal relationships and physical laws.</a:t>
            </a:r>
          </a:p>
          <a:p>
            <a:r>
              <a:rPr lang="en-US" b="1" dirty="0">
                <a:solidFill>
                  <a:schemeClr val="bg1"/>
                </a:solidFill>
              </a:rPr>
              <a:t>🧠 Foundational Aspects: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Causal Reasoning: Differentiating between cause-and-effect relationships and superficial correlations.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Mental Simulations: Humans intuitively simulate scenarios internally to anticipate outcomes.</a:t>
            </a:r>
          </a:p>
          <a:p>
            <a:r>
              <a:rPr lang="en-US" dirty="0">
                <a:solidFill>
                  <a:schemeClr val="bg1"/>
                </a:solidFill>
              </a:rPr>
              <a:t>❓ </a:t>
            </a:r>
            <a:r>
              <a:rPr lang="en-US" b="1" dirty="0">
                <a:solidFill>
                  <a:schemeClr val="bg1"/>
                </a:solidFill>
              </a:rPr>
              <a:t>Why It Matters in AI: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Essential for robotics, virtual assistants, and real-world interactive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Ensures reliable predictions in real-world interactions beyond learned patterns.</a:t>
            </a:r>
          </a:p>
        </p:txBody>
      </p:sp>
    </p:spTree>
    <p:extLst>
      <p:ext uri="{BB962C8B-B14F-4D97-AF65-F5344CB8AC3E}">
        <p14:creationId xmlns:p14="http://schemas.microsoft.com/office/powerpoint/2010/main" val="89215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7A99-E022-C6F2-4133-0F924612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benchmarks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24039-530E-AA8B-9AC2-53F39C664A07}"/>
              </a:ext>
            </a:extLst>
          </p:cNvPr>
          <p:cNvSpPr txBox="1">
            <a:spLocks/>
          </p:cNvSpPr>
          <p:nvPr/>
        </p:nvSpPr>
        <p:spPr>
          <a:xfrm>
            <a:off x="1607820" y="3550920"/>
            <a:ext cx="1988820" cy="654260"/>
          </a:xfrm>
          <a:prstGeom prst="rect">
            <a:avLst/>
          </a:prstGeom>
        </p:spPr>
        <p:txBody>
          <a:bodyPr numCol="1" anchor="ctr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CLEVRER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8032090-3649-0D4B-4A4A-DB8D828A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686" y="2807330"/>
            <a:ext cx="5514036" cy="231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57DDA5-05BD-C7C9-A01E-67EDBF1615F3}"/>
              </a:ext>
            </a:extLst>
          </p:cNvPr>
          <p:cNvSpPr txBox="1">
            <a:spLocks/>
          </p:cNvSpPr>
          <p:nvPr/>
        </p:nvSpPr>
        <p:spPr>
          <a:xfrm>
            <a:off x="1607820" y="3550920"/>
            <a:ext cx="1988820" cy="654260"/>
          </a:xfrm>
          <a:prstGeom prst="rect">
            <a:avLst/>
          </a:prstGeom>
        </p:spPr>
        <p:txBody>
          <a:bodyPr numCol="1" anchor="ctr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PHYSGAME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4B8E3EC-8E70-F376-B5FC-A7FD969E8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140" y="2614255"/>
            <a:ext cx="6220394" cy="285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47A4A-2C56-8530-3A19-6FF34F2F5785}"/>
              </a:ext>
            </a:extLst>
          </p:cNvPr>
          <p:cNvSpPr txBox="1">
            <a:spLocks/>
          </p:cNvSpPr>
          <p:nvPr/>
        </p:nvSpPr>
        <p:spPr>
          <a:xfrm>
            <a:off x="1607820" y="3550920"/>
            <a:ext cx="1988820" cy="654260"/>
          </a:xfrm>
          <a:prstGeom prst="rect">
            <a:avLst/>
          </a:prstGeom>
        </p:spPr>
        <p:txBody>
          <a:bodyPr numCol="1" anchor="ctr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INTPHYS</a:t>
            </a:r>
          </a:p>
        </p:txBody>
      </p:sp>
      <p:pic>
        <p:nvPicPr>
          <p:cNvPr id="1034" name="Picture 10" descr="ShapeStacks paper teaser">
            <a:extLst>
              <a:ext uri="{FF2B5EF4-FFF2-40B4-BE49-F238E27FC236}">
                <a16:creationId xmlns:a16="http://schemas.microsoft.com/office/drawing/2014/main" id="{842FAD2E-43FA-D69A-11ED-73CEC3CE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66" y="2525710"/>
            <a:ext cx="48672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FF7D8D-180A-2BA0-240B-E1BE9ACDBEA2}"/>
              </a:ext>
            </a:extLst>
          </p:cNvPr>
          <p:cNvSpPr txBox="1">
            <a:spLocks/>
          </p:cNvSpPr>
          <p:nvPr/>
        </p:nvSpPr>
        <p:spPr>
          <a:xfrm>
            <a:off x="1607820" y="3550920"/>
            <a:ext cx="1988820" cy="654260"/>
          </a:xfrm>
          <a:prstGeom prst="rect">
            <a:avLst/>
          </a:prstGeom>
        </p:spPr>
        <p:txBody>
          <a:bodyPr numCol="1" anchor="ctr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SHAPESTACKS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6FFF38-3924-9768-1333-768DE7BA9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140" y="2408280"/>
            <a:ext cx="6303128" cy="338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26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The PhyRE Dataset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500732C9-9170-CD0B-A646-5F9A08EA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442" y="2170261"/>
            <a:ext cx="3685116" cy="3968587"/>
          </a:xfrm>
          <a:prstGeom prst="rect">
            <a:avLst/>
          </a:prstGeom>
        </p:spPr>
      </p:pic>
      <p:pic>
        <p:nvPicPr>
          <p:cNvPr id="6" name="Picture 5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0FBB77A3-E9A3-AB85-ADF9-CAD6F889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979" y="2170261"/>
            <a:ext cx="3685115" cy="39685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9575A7-A637-78CB-2D0B-D48E81DCFD71}"/>
              </a:ext>
            </a:extLst>
          </p:cNvPr>
          <p:cNvSpPr txBox="1">
            <a:spLocks/>
          </p:cNvSpPr>
          <p:nvPr/>
        </p:nvSpPr>
        <p:spPr>
          <a:xfrm>
            <a:off x="594361" y="2810595"/>
            <a:ext cx="2920626" cy="33195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# of samples:</a:t>
            </a:r>
          </a:p>
          <a:p>
            <a:r>
              <a:rPr lang="en-US" sz="2000" dirty="0"/>
              <a:t>25 “1 ball” templates</a:t>
            </a:r>
          </a:p>
          <a:p>
            <a:r>
              <a:rPr lang="en-US" sz="2000" dirty="0"/>
              <a:t>25 “2 balls” templates</a:t>
            </a:r>
          </a:p>
          <a:p>
            <a:r>
              <a:rPr lang="en-US" sz="2000" dirty="0"/>
              <a:t>100 Iterations per template</a:t>
            </a:r>
          </a:p>
          <a:p>
            <a:r>
              <a:rPr lang="en-US" sz="2000" dirty="0"/>
              <a:t>Total: 5000 different puzzles</a:t>
            </a:r>
          </a:p>
        </p:txBody>
      </p:sp>
      <p:pic>
        <p:nvPicPr>
          <p:cNvPr id="9" name="Picture 8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B63FD1E5-BB1E-1DF9-CA0B-81D45EE80F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9973"/>
          <a:stretch/>
        </p:blipFill>
        <p:spPr>
          <a:xfrm>
            <a:off x="6568440" y="438002"/>
            <a:ext cx="4571331" cy="134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EA0-CC89-B9E7-1C41-4FC752AF7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PhysIQ: a PhyRE extension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7891E-7624-E07D-03AE-48282C48B5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3078" y="2873827"/>
            <a:ext cx="3264081" cy="34148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✅ Pros:</a:t>
            </a:r>
          </a:p>
          <a:p>
            <a:r>
              <a:rPr lang="en-US" sz="1800" dirty="0"/>
              <a:t>Extensible</a:t>
            </a:r>
          </a:p>
          <a:p>
            <a:r>
              <a:rPr lang="en-US" sz="1800" dirty="0"/>
              <a:t>Customizable</a:t>
            </a:r>
          </a:p>
          <a:p>
            <a:r>
              <a:rPr lang="en-US" sz="1800" dirty="0"/>
              <a:t>Offline &amp; Interactive</a:t>
            </a:r>
          </a:p>
          <a:p>
            <a:r>
              <a:rPr lang="en-US" sz="1800" dirty="0"/>
              <a:t>2D</a:t>
            </a:r>
          </a:p>
          <a:p>
            <a:r>
              <a:rPr lang="en-US" sz="1800" dirty="0"/>
              <a:t>Simple for an LLM to act 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ED89485-62E3-99ED-FC36-12C720CB4962}"/>
              </a:ext>
            </a:extLst>
          </p:cNvPr>
          <p:cNvSpPr txBox="1">
            <a:spLocks/>
          </p:cNvSpPr>
          <p:nvPr/>
        </p:nvSpPr>
        <p:spPr>
          <a:xfrm>
            <a:off x="4120242" y="2873827"/>
            <a:ext cx="3472544" cy="341482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📏 Measure the following abilities in the physical domain:</a:t>
            </a:r>
          </a:p>
          <a:p>
            <a:r>
              <a:rPr lang="en-US" sz="1800" dirty="0"/>
              <a:t>Understanding</a:t>
            </a:r>
          </a:p>
          <a:p>
            <a:r>
              <a:rPr lang="en-US" sz="1800" dirty="0"/>
              <a:t>Confidence</a:t>
            </a:r>
          </a:p>
          <a:p>
            <a:r>
              <a:rPr lang="en-US" sz="1800" dirty="0"/>
              <a:t>Prediction</a:t>
            </a:r>
          </a:p>
          <a:p>
            <a:r>
              <a:rPr lang="en-US" sz="1800" dirty="0"/>
              <a:t>Comparison</a:t>
            </a:r>
          </a:p>
          <a:p>
            <a:r>
              <a:rPr lang="en-US" sz="1800" dirty="0"/>
              <a:t>Interactivity</a:t>
            </a:r>
          </a:p>
        </p:txBody>
      </p:sp>
    </p:spTree>
    <p:extLst>
      <p:ext uri="{BB962C8B-B14F-4D97-AF65-F5344CB8AC3E}">
        <p14:creationId xmlns:p14="http://schemas.microsoft.com/office/powerpoint/2010/main" val="86524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71709-418A-B165-E79A-248DE5E1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89F25B-B7D7-F0B4-42B0-60D335D3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98793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F3923-D7CA-1657-BA9B-8F51427E0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6D8C-4A85-5140-06FF-7BFFAB981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Puzzles Bodies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B9508E-B9D2-667E-77A0-B513B4575879}"/>
              </a:ext>
            </a:extLst>
          </p:cNvPr>
          <p:cNvSpPr txBox="1">
            <a:spLocks/>
          </p:cNvSpPr>
          <p:nvPr/>
        </p:nvSpPr>
        <p:spPr>
          <a:xfrm>
            <a:off x="291231" y="2894871"/>
            <a:ext cx="5237114" cy="33195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Position</a:t>
            </a:r>
            <a:r>
              <a:rPr lang="en-US" sz="2000" dirty="0"/>
              <a:t>: The (x, y) coordinates of the body’s center within the scene.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Body Type</a:t>
            </a:r>
            <a:r>
              <a:rPr lang="en-US" sz="2000" dirty="0"/>
              <a:t>: Determines the physics behavior of the object: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Static </a:t>
            </a:r>
            <a:r>
              <a:rPr lang="en-US" sz="1600" dirty="0"/>
              <a:t>(0): Fixed objects that do not move during simulation.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Dynamic </a:t>
            </a:r>
            <a:r>
              <a:rPr lang="en-US" sz="1600" dirty="0"/>
              <a:t>(1): Objects that respond to forces and collisions.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Angle</a:t>
            </a:r>
            <a:r>
              <a:rPr lang="en-US" sz="2000" dirty="0"/>
              <a:t>: The rotation of the body in radians.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Relationship</a:t>
            </a:r>
            <a:r>
              <a:rPr lang="en-US" sz="2000" dirty="0"/>
              <a:t>: Define the goal condition</a:t>
            </a:r>
            <a:endParaRPr lang="en-US" sz="20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86BB2D-5069-C9B9-6C13-0A66F2920601}"/>
              </a:ext>
            </a:extLst>
          </p:cNvPr>
          <p:cNvSpPr txBox="1">
            <a:spLocks/>
          </p:cNvSpPr>
          <p:nvPr/>
        </p:nvSpPr>
        <p:spPr>
          <a:xfrm>
            <a:off x="6181700" y="1551963"/>
            <a:ext cx="5237114" cy="46561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sz="2000" b="1" dirty="0"/>
              <a:t>Color:</a:t>
            </a:r>
            <a:r>
              <a:rPr lang="en-US" sz="2000" dirty="0"/>
              <a:t> An integer index that maps to a specific color: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Red</a:t>
            </a:r>
            <a:r>
              <a:rPr lang="en-US" sz="1600" dirty="0"/>
              <a:t> (0)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Black</a:t>
            </a:r>
            <a:r>
              <a:rPr lang="en-US" sz="1600" dirty="0"/>
              <a:t> (1)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Green</a:t>
            </a:r>
            <a:r>
              <a:rPr lang="en-US" sz="1600" dirty="0"/>
              <a:t> (2)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Azure/Blue </a:t>
            </a:r>
            <a:r>
              <a:rPr lang="en-US" sz="1600" dirty="0"/>
              <a:t>(3)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Purple</a:t>
            </a:r>
            <a:r>
              <a:rPr lang="en-US" sz="1600" dirty="0"/>
              <a:t> (4)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Grey</a:t>
            </a:r>
            <a:r>
              <a:rPr lang="en-US" sz="1600" dirty="0"/>
              <a:t> (5)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000" b="1" dirty="0"/>
              <a:t>Shape Type</a:t>
            </a:r>
            <a:r>
              <a:rPr lang="en-US" sz="2000" dirty="0"/>
              <a:t>: Defines the geometric form of the body: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Polygon </a:t>
            </a:r>
            <a:r>
              <a:rPr lang="en-US" sz="1600" dirty="0"/>
              <a:t>(0, 2): Defined by a set of vertices.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Circle </a:t>
            </a:r>
            <a:r>
              <a:rPr lang="en-US" sz="1600" dirty="0"/>
              <a:t>(1): Defined by a center point and radius.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b="1" dirty="0"/>
              <a:t>Compound </a:t>
            </a:r>
            <a:r>
              <a:rPr lang="en-US" sz="1600" dirty="0"/>
              <a:t>(3, 4): Complex shapes composed of multiple polygons.</a:t>
            </a:r>
          </a:p>
        </p:txBody>
      </p:sp>
      <p:pic>
        <p:nvPicPr>
          <p:cNvPr id="3" name="Picture 2" descr="A close-up of a drawing&#10;&#10;Description automatically generated">
            <a:extLst>
              <a:ext uri="{FF2B5EF4-FFF2-40B4-BE49-F238E27FC236}">
                <a16:creationId xmlns:a16="http://schemas.microsoft.com/office/drawing/2014/main" id="{6E58B424-A805-CACE-DCD8-CF779EE1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035" y="105131"/>
            <a:ext cx="6036443" cy="17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8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sharepoint/v3"/>
    <ds:schemaRef ds:uri="230e9df3-be65-4c73-a93b-d1236ebd677e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{317BBCB1-F8F9-4352-86E0-39695D3A6C9A}tf78853419_win32</Template>
  <TotalTime>1017</TotalTime>
  <Words>1651</Words>
  <Application>Microsoft Office PowerPoint</Application>
  <PresentationFormat>Widescreen</PresentationFormat>
  <Paragraphs>286</Paragraphs>
  <Slides>25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Consolas</vt:lpstr>
      <vt:lpstr>Franklin Gothic Book</vt:lpstr>
      <vt:lpstr>Franklin Gothic Demi</vt:lpstr>
      <vt:lpstr>Custom</vt:lpstr>
      <vt:lpstr>PhysIQ</vt:lpstr>
      <vt:lpstr>Index</vt:lpstr>
      <vt:lpstr>Introduction</vt:lpstr>
      <vt:lpstr>Physical Reasoning</vt:lpstr>
      <vt:lpstr>Several benchmarks</vt:lpstr>
      <vt:lpstr>The PhyRE Dataset</vt:lpstr>
      <vt:lpstr>PhysIQ: a PhyRE extension</vt:lpstr>
      <vt:lpstr>Methodology</vt:lpstr>
      <vt:lpstr>Puzzles Bodies</vt:lpstr>
      <vt:lpstr>Simulation Constants</vt:lpstr>
      <vt:lpstr>Simulation</vt:lpstr>
      <vt:lpstr>Proposals Identification</vt:lpstr>
      <vt:lpstr>Experiments &amp; Results</vt:lpstr>
      <vt:lpstr>VLMs Evaluated</vt:lpstr>
      <vt:lpstr>Prompts design</vt:lpstr>
      <vt:lpstr>Sanity Check Evaluation</vt:lpstr>
      <vt:lpstr>Confidence Estimation</vt:lpstr>
      <vt:lpstr>Binary Classification</vt:lpstr>
      <vt:lpstr>Ranking Task</vt:lpstr>
      <vt:lpstr>Interactive Insertion</vt:lpstr>
      <vt:lpstr>Interactive Insertion</vt:lpstr>
      <vt:lpstr>Conclusions &amp; Future Work</vt:lpstr>
      <vt:lpstr>Main results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Stefan, Massimo</dc:creator>
  <cp:lastModifiedBy>Stefan, Massimo</cp:lastModifiedBy>
  <cp:revision>5</cp:revision>
  <dcterms:created xsi:type="dcterms:W3CDTF">2025-03-17T09:54:55Z</dcterms:created>
  <dcterms:modified xsi:type="dcterms:W3CDTF">2025-03-19T14:31:45Z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